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2" r:id="rId2"/>
    <p:sldId id="256" r:id="rId3"/>
    <p:sldId id="266" r:id="rId4"/>
    <p:sldId id="267" r:id="rId5"/>
    <p:sldId id="268" r:id="rId6"/>
    <p:sldId id="260" r:id="rId7"/>
    <p:sldId id="265" r:id="rId8"/>
    <p:sldId id="259" r:id="rId9"/>
    <p:sldId id="271" r:id="rId10"/>
    <p:sldId id="272" r:id="rId11"/>
    <p:sldId id="261" r:id="rId12"/>
    <p:sldId id="263" r:id="rId13"/>
    <p:sldId id="264" r:id="rId14"/>
    <p:sldId id="270"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9FB19-C227-6AA4-D525-18417078CFFC}" v="71" dt="2023-09-20T10:37:18.228"/>
    <p1510:client id="{3F81DF7C-958B-3A5E-A187-DC7D24AFD50C}" v="682" dt="2023-09-20T09:45:38.968"/>
    <p1510:client id="{4DEACAC4-4148-9EAA-1835-0050026A0C4E}" v="20" dt="2023-09-20T12:54:10.114"/>
    <p1510:client id="{6E9C69B5-371E-4081-9A43-B6795F9C1BAE}" v="1221" dt="2023-09-20T13:02:33.103"/>
    <p1510:client id="{74B8140F-8304-47A5-B326-E94786E13831}" v="90" dt="2023-09-20T13:15:31.982"/>
    <p1510:client id="{8AC900F0-6EBA-B954-599F-2C5FBF06904B}" v="809" dt="2023-09-20T09:32:24.503"/>
    <p1510:client id="{97BE605B-7446-429A-DFD7-79708669A605}" v="937" dt="2023-09-20T13:14:01.446"/>
    <p1510:client id="{9B4F3F0C-117D-EB4C-8F34-1B6A34425B76}" v="2062" dt="2023-09-20T13:16:23.419"/>
    <p1510:client id="{D3BF21D7-C831-2AC8-F1E1-1EB2AC4861C6}" v="319" dt="2023-09-20T10:34:51.635"/>
    <p1510:client id="{DA40606A-BF2A-427A-AEFA-3F01F9E97E67}" v="40" dt="2023-09-20T08:48:11.24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78328"/>
  </p:normalViewPr>
  <p:slideViewPr>
    <p:cSldViewPr snapToGrid="0">
      <p:cViewPr varScale="1">
        <p:scale>
          <a:sx n="120" d="100"/>
          <a:sy n="120" d="100"/>
        </p:scale>
        <p:origin x="11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B76129-ECFE-4F57-BEF2-85025CE4C638}"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7AF87AAC-94A8-4B5D-B09E-C2AD8CA6D610}">
      <dgm:prSet phldr="0"/>
      <dgm:spPr/>
      <dgm:t>
        <a:bodyPr/>
        <a:lstStyle/>
        <a:p>
          <a:pPr>
            <a:lnSpc>
              <a:spcPct val="100000"/>
            </a:lnSpc>
            <a:defRPr cap="all"/>
          </a:pPr>
          <a:r>
            <a:rPr lang="fr-FR">
              <a:latin typeface="Calibri Light" panose="020F0302020204030204"/>
            </a:rPr>
            <a:t>Informations personnelles</a:t>
          </a:r>
          <a:endParaRPr lang="fr-FR"/>
        </a:p>
      </dgm:t>
    </dgm:pt>
    <dgm:pt modelId="{5338140F-B091-4D71-A8E0-CE1250BB23E4}" type="parTrans" cxnId="{BC919B05-878C-4618-AC75-1D06FB891951}">
      <dgm:prSet/>
      <dgm:spPr/>
      <dgm:t>
        <a:bodyPr/>
        <a:lstStyle/>
        <a:p>
          <a:endParaRPr lang="en-US"/>
        </a:p>
      </dgm:t>
    </dgm:pt>
    <dgm:pt modelId="{E22E6A30-63C0-48D6-BAE6-129771CA0B20}" type="sibTrans" cxnId="{BC919B05-878C-4618-AC75-1D06FB891951}">
      <dgm:prSet/>
      <dgm:spPr/>
      <dgm:t>
        <a:bodyPr/>
        <a:lstStyle/>
        <a:p>
          <a:endParaRPr lang="en-US"/>
        </a:p>
      </dgm:t>
    </dgm:pt>
    <dgm:pt modelId="{009F46F6-9758-42D7-8DE9-EC3D959B5F55}">
      <dgm:prSet/>
      <dgm:spPr/>
      <dgm:t>
        <a:bodyPr/>
        <a:lstStyle/>
        <a:p>
          <a:pPr>
            <a:lnSpc>
              <a:spcPct val="100000"/>
            </a:lnSpc>
            <a:defRPr cap="all"/>
          </a:pPr>
          <a:r>
            <a:rPr lang="fr-FR">
              <a:latin typeface="Calibri Light" panose="020F0302020204030204"/>
            </a:rPr>
            <a:t>Coordonnées bancaires</a:t>
          </a:r>
          <a:endParaRPr lang="en-US"/>
        </a:p>
      </dgm:t>
    </dgm:pt>
    <dgm:pt modelId="{F6041F2B-B4DD-4433-A6F0-3E56E6BD5D4C}" type="parTrans" cxnId="{A9AD8DD6-15C4-44FD-A11F-16C6224129ED}">
      <dgm:prSet/>
      <dgm:spPr/>
      <dgm:t>
        <a:bodyPr/>
        <a:lstStyle/>
        <a:p>
          <a:endParaRPr lang="en-US"/>
        </a:p>
      </dgm:t>
    </dgm:pt>
    <dgm:pt modelId="{7220ECF4-01AF-447F-8F87-5516C481AAE2}" type="sibTrans" cxnId="{A9AD8DD6-15C4-44FD-A11F-16C6224129ED}">
      <dgm:prSet/>
      <dgm:spPr/>
      <dgm:t>
        <a:bodyPr/>
        <a:lstStyle/>
        <a:p>
          <a:endParaRPr lang="en-US"/>
        </a:p>
      </dgm:t>
    </dgm:pt>
    <dgm:pt modelId="{1499FC41-72DC-41A6-8587-B0F99171AE18}">
      <dgm:prSet phldr="0"/>
      <dgm:spPr/>
      <dgm:t>
        <a:bodyPr/>
        <a:lstStyle/>
        <a:p>
          <a:pPr>
            <a:lnSpc>
              <a:spcPct val="100000"/>
            </a:lnSpc>
            <a:defRPr cap="all"/>
          </a:pPr>
          <a:r>
            <a:rPr lang="fr-FR">
              <a:latin typeface="Calibri Light" panose="020F0302020204030204"/>
            </a:rPr>
            <a:t>Documents sensibles</a:t>
          </a:r>
          <a:endParaRPr lang="fr-FR"/>
        </a:p>
      </dgm:t>
    </dgm:pt>
    <dgm:pt modelId="{DAE2E557-F23E-4BA4-9E7C-3C2EA67F02DC}" type="parTrans" cxnId="{F23D5AD1-5475-41D1-A6A5-62130856FA7F}">
      <dgm:prSet/>
      <dgm:spPr/>
      <dgm:t>
        <a:bodyPr/>
        <a:lstStyle/>
        <a:p>
          <a:endParaRPr lang="en-US"/>
        </a:p>
      </dgm:t>
    </dgm:pt>
    <dgm:pt modelId="{A518CB6A-B03E-42F1-B0BD-8527F6672F43}" type="sibTrans" cxnId="{F23D5AD1-5475-41D1-A6A5-62130856FA7F}">
      <dgm:prSet/>
      <dgm:spPr/>
      <dgm:t>
        <a:bodyPr/>
        <a:lstStyle/>
        <a:p>
          <a:endParaRPr lang="en-US"/>
        </a:p>
      </dgm:t>
    </dgm:pt>
    <dgm:pt modelId="{FCCF321B-2678-46CC-B2F2-4CF944F9BEE0}" type="pres">
      <dgm:prSet presAssocID="{0EB76129-ECFE-4F57-BEF2-85025CE4C638}" presName="hierChild1" presStyleCnt="0">
        <dgm:presLayoutVars>
          <dgm:chPref val="1"/>
          <dgm:dir/>
          <dgm:animOne val="branch"/>
          <dgm:animLvl val="lvl"/>
          <dgm:resizeHandles/>
        </dgm:presLayoutVars>
      </dgm:prSet>
      <dgm:spPr/>
    </dgm:pt>
    <dgm:pt modelId="{3F918C7D-24A0-46C4-AE79-A46F69D64634}" type="pres">
      <dgm:prSet presAssocID="{7AF87AAC-94A8-4B5D-B09E-C2AD8CA6D610}" presName="hierRoot1" presStyleCnt="0"/>
      <dgm:spPr/>
    </dgm:pt>
    <dgm:pt modelId="{44E5CD97-C255-4585-BFC4-C6267780619E}" type="pres">
      <dgm:prSet presAssocID="{7AF87AAC-94A8-4B5D-B09E-C2AD8CA6D610}" presName="composite" presStyleCnt="0"/>
      <dgm:spPr/>
    </dgm:pt>
    <dgm:pt modelId="{C8706F4A-0908-48FA-8490-09158874E89D}" type="pres">
      <dgm:prSet presAssocID="{7AF87AAC-94A8-4B5D-B09E-C2AD8CA6D610}" presName="background" presStyleLbl="node0" presStyleIdx="0" presStyleCnt="3"/>
      <dgm:spPr/>
    </dgm:pt>
    <dgm:pt modelId="{F604D9B7-9FEF-4069-A054-CB9E8F728715}" type="pres">
      <dgm:prSet presAssocID="{7AF87AAC-94A8-4B5D-B09E-C2AD8CA6D610}" presName="text" presStyleLbl="fgAcc0" presStyleIdx="0" presStyleCnt="3">
        <dgm:presLayoutVars>
          <dgm:chPref val="3"/>
        </dgm:presLayoutVars>
      </dgm:prSet>
      <dgm:spPr/>
    </dgm:pt>
    <dgm:pt modelId="{440DB172-1663-43B5-83DC-31E669830DAE}" type="pres">
      <dgm:prSet presAssocID="{7AF87AAC-94A8-4B5D-B09E-C2AD8CA6D610}" presName="hierChild2" presStyleCnt="0"/>
      <dgm:spPr/>
    </dgm:pt>
    <dgm:pt modelId="{1D1C5FDC-2BB9-4612-9687-ABD3418CB24B}" type="pres">
      <dgm:prSet presAssocID="{009F46F6-9758-42D7-8DE9-EC3D959B5F55}" presName="hierRoot1" presStyleCnt="0"/>
      <dgm:spPr/>
    </dgm:pt>
    <dgm:pt modelId="{F759D3A3-C6DA-4EA6-886F-980254B7A64B}" type="pres">
      <dgm:prSet presAssocID="{009F46F6-9758-42D7-8DE9-EC3D959B5F55}" presName="composite" presStyleCnt="0"/>
      <dgm:spPr/>
    </dgm:pt>
    <dgm:pt modelId="{A36DE74F-512D-408E-87A0-589D4D8C110C}" type="pres">
      <dgm:prSet presAssocID="{009F46F6-9758-42D7-8DE9-EC3D959B5F55}" presName="background" presStyleLbl="node0" presStyleIdx="1" presStyleCnt="3"/>
      <dgm:spPr/>
    </dgm:pt>
    <dgm:pt modelId="{9B1ED14E-D474-4EB8-8181-0231ABF7005F}" type="pres">
      <dgm:prSet presAssocID="{009F46F6-9758-42D7-8DE9-EC3D959B5F55}" presName="text" presStyleLbl="fgAcc0" presStyleIdx="1" presStyleCnt="3">
        <dgm:presLayoutVars>
          <dgm:chPref val="3"/>
        </dgm:presLayoutVars>
      </dgm:prSet>
      <dgm:spPr/>
    </dgm:pt>
    <dgm:pt modelId="{E15D93B8-5CD9-48C2-9485-2C615FDFBB0C}" type="pres">
      <dgm:prSet presAssocID="{009F46F6-9758-42D7-8DE9-EC3D959B5F55}" presName="hierChild2" presStyleCnt="0"/>
      <dgm:spPr/>
    </dgm:pt>
    <dgm:pt modelId="{4578631E-8D33-4498-8992-21A1A018CB94}" type="pres">
      <dgm:prSet presAssocID="{1499FC41-72DC-41A6-8587-B0F99171AE18}" presName="hierRoot1" presStyleCnt="0"/>
      <dgm:spPr/>
    </dgm:pt>
    <dgm:pt modelId="{EE1EA8D1-8D69-44C6-8324-C9DD366B515D}" type="pres">
      <dgm:prSet presAssocID="{1499FC41-72DC-41A6-8587-B0F99171AE18}" presName="composite" presStyleCnt="0"/>
      <dgm:spPr/>
    </dgm:pt>
    <dgm:pt modelId="{13D58CC4-A2B2-45E2-9536-D713FFDA9B98}" type="pres">
      <dgm:prSet presAssocID="{1499FC41-72DC-41A6-8587-B0F99171AE18}" presName="background" presStyleLbl="node0" presStyleIdx="2" presStyleCnt="3"/>
      <dgm:spPr/>
    </dgm:pt>
    <dgm:pt modelId="{AD67CFC8-E251-4506-AC16-7AF6320DA697}" type="pres">
      <dgm:prSet presAssocID="{1499FC41-72DC-41A6-8587-B0F99171AE18}" presName="text" presStyleLbl="fgAcc0" presStyleIdx="2" presStyleCnt="3">
        <dgm:presLayoutVars>
          <dgm:chPref val="3"/>
        </dgm:presLayoutVars>
      </dgm:prSet>
      <dgm:spPr/>
    </dgm:pt>
    <dgm:pt modelId="{84DA7776-DE5C-435B-8370-805CA0CDEC30}" type="pres">
      <dgm:prSet presAssocID="{1499FC41-72DC-41A6-8587-B0F99171AE18}" presName="hierChild2" presStyleCnt="0"/>
      <dgm:spPr/>
    </dgm:pt>
  </dgm:ptLst>
  <dgm:cxnLst>
    <dgm:cxn modelId="{BC919B05-878C-4618-AC75-1D06FB891951}" srcId="{0EB76129-ECFE-4F57-BEF2-85025CE4C638}" destId="{7AF87AAC-94A8-4B5D-B09E-C2AD8CA6D610}" srcOrd="0" destOrd="0" parTransId="{5338140F-B091-4D71-A8E0-CE1250BB23E4}" sibTransId="{E22E6A30-63C0-48D6-BAE6-129771CA0B20}"/>
    <dgm:cxn modelId="{1EFAF636-0B20-4B4E-9572-DDAA89DF1B20}" type="presOf" srcId="{0EB76129-ECFE-4F57-BEF2-85025CE4C638}" destId="{FCCF321B-2678-46CC-B2F2-4CF944F9BEE0}" srcOrd="0" destOrd="0" presId="urn:microsoft.com/office/officeart/2005/8/layout/hierarchy1"/>
    <dgm:cxn modelId="{54AB0BB4-90B6-4225-AC98-7168BDBDF16A}" type="presOf" srcId="{009F46F6-9758-42D7-8DE9-EC3D959B5F55}" destId="{9B1ED14E-D474-4EB8-8181-0231ABF7005F}" srcOrd="0" destOrd="0" presId="urn:microsoft.com/office/officeart/2005/8/layout/hierarchy1"/>
    <dgm:cxn modelId="{2AAEF4C0-2417-4879-B819-1377C86E3A71}" type="presOf" srcId="{7AF87AAC-94A8-4B5D-B09E-C2AD8CA6D610}" destId="{F604D9B7-9FEF-4069-A054-CB9E8F728715}" srcOrd="0" destOrd="0" presId="urn:microsoft.com/office/officeart/2005/8/layout/hierarchy1"/>
    <dgm:cxn modelId="{CD12C2CE-A327-4B5A-B661-CA8CF0C5206F}" type="presOf" srcId="{1499FC41-72DC-41A6-8587-B0F99171AE18}" destId="{AD67CFC8-E251-4506-AC16-7AF6320DA697}" srcOrd="0" destOrd="0" presId="urn:microsoft.com/office/officeart/2005/8/layout/hierarchy1"/>
    <dgm:cxn modelId="{F23D5AD1-5475-41D1-A6A5-62130856FA7F}" srcId="{0EB76129-ECFE-4F57-BEF2-85025CE4C638}" destId="{1499FC41-72DC-41A6-8587-B0F99171AE18}" srcOrd="2" destOrd="0" parTransId="{DAE2E557-F23E-4BA4-9E7C-3C2EA67F02DC}" sibTransId="{A518CB6A-B03E-42F1-B0BD-8527F6672F43}"/>
    <dgm:cxn modelId="{A9AD8DD6-15C4-44FD-A11F-16C6224129ED}" srcId="{0EB76129-ECFE-4F57-BEF2-85025CE4C638}" destId="{009F46F6-9758-42D7-8DE9-EC3D959B5F55}" srcOrd="1" destOrd="0" parTransId="{F6041F2B-B4DD-4433-A6F0-3E56E6BD5D4C}" sibTransId="{7220ECF4-01AF-447F-8F87-5516C481AAE2}"/>
    <dgm:cxn modelId="{EA1D7238-9A88-4908-90F0-08BC10218159}" type="presParOf" srcId="{FCCF321B-2678-46CC-B2F2-4CF944F9BEE0}" destId="{3F918C7D-24A0-46C4-AE79-A46F69D64634}" srcOrd="0" destOrd="0" presId="urn:microsoft.com/office/officeart/2005/8/layout/hierarchy1"/>
    <dgm:cxn modelId="{674F96D4-2C5E-435D-8A29-A546B290B951}" type="presParOf" srcId="{3F918C7D-24A0-46C4-AE79-A46F69D64634}" destId="{44E5CD97-C255-4585-BFC4-C6267780619E}" srcOrd="0" destOrd="0" presId="urn:microsoft.com/office/officeart/2005/8/layout/hierarchy1"/>
    <dgm:cxn modelId="{57D09744-DA2C-4944-8801-C4B497A8D5A7}" type="presParOf" srcId="{44E5CD97-C255-4585-BFC4-C6267780619E}" destId="{C8706F4A-0908-48FA-8490-09158874E89D}" srcOrd="0" destOrd="0" presId="urn:microsoft.com/office/officeart/2005/8/layout/hierarchy1"/>
    <dgm:cxn modelId="{F2E93D3D-5204-4F83-97CC-1C03DBA9FB1C}" type="presParOf" srcId="{44E5CD97-C255-4585-BFC4-C6267780619E}" destId="{F604D9B7-9FEF-4069-A054-CB9E8F728715}" srcOrd="1" destOrd="0" presId="urn:microsoft.com/office/officeart/2005/8/layout/hierarchy1"/>
    <dgm:cxn modelId="{7466F283-578D-4102-ADB6-D472FE1E1C1C}" type="presParOf" srcId="{3F918C7D-24A0-46C4-AE79-A46F69D64634}" destId="{440DB172-1663-43B5-83DC-31E669830DAE}" srcOrd="1" destOrd="0" presId="urn:microsoft.com/office/officeart/2005/8/layout/hierarchy1"/>
    <dgm:cxn modelId="{F1113384-1DB0-4BEC-B931-83CE17FC98C8}" type="presParOf" srcId="{FCCF321B-2678-46CC-B2F2-4CF944F9BEE0}" destId="{1D1C5FDC-2BB9-4612-9687-ABD3418CB24B}" srcOrd="1" destOrd="0" presId="urn:microsoft.com/office/officeart/2005/8/layout/hierarchy1"/>
    <dgm:cxn modelId="{BA16432A-B000-4637-AEA3-34474B2DD765}" type="presParOf" srcId="{1D1C5FDC-2BB9-4612-9687-ABD3418CB24B}" destId="{F759D3A3-C6DA-4EA6-886F-980254B7A64B}" srcOrd="0" destOrd="0" presId="urn:microsoft.com/office/officeart/2005/8/layout/hierarchy1"/>
    <dgm:cxn modelId="{EC608015-EED7-4E8C-B321-0F51C25332AC}" type="presParOf" srcId="{F759D3A3-C6DA-4EA6-886F-980254B7A64B}" destId="{A36DE74F-512D-408E-87A0-589D4D8C110C}" srcOrd="0" destOrd="0" presId="urn:microsoft.com/office/officeart/2005/8/layout/hierarchy1"/>
    <dgm:cxn modelId="{57A7629A-8BDB-4792-8F86-3732079AC388}" type="presParOf" srcId="{F759D3A3-C6DA-4EA6-886F-980254B7A64B}" destId="{9B1ED14E-D474-4EB8-8181-0231ABF7005F}" srcOrd="1" destOrd="0" presId="urn:microsoft.com/office/officeart/2005/8/layout/hierarchy1"/>
    <dgm:cxn modelId="{F98670BA-1938-4FF3-B045-B2B61458B5D8}" type="presParOf" srcId="{1D1C5FDC-2BB9-4612-9687-ABD3418CB24B}" destId="{E15D93B8-5CD9-48C2-9485-2C615FDFBB0C}" srcOrd="1" destOrd="0" presId="urn:microsoft.com/office/officeart/2005/8/layout/hierarchy1"/>
    <dgm:cxn modelId="{3397CCAB-4D31-4986-ABBA-2353AB021BD1}" type="presParOf" srcId="{FCCF321B-2678-46CC-B2F2-4CF944F9BEE0}" destId="{4578631E-8D33-4498-8992-21A1A018CB94}" srcOrd="2" destOrd="0" presId="urn:microsoft.com/office/officeart/2005/8/layout/hierarchy1"/>
    <dgm:cxn modelId="{28ACEA40-B43E-437B-815E-F6607B98FE61}" type="presParOf" srcId="{4578631E-8D33-4498-8992-21A1A018CB94}" destId="{EE1EA8D1-8D69-44C6-8324-C9DD366B515D}" srcOrd="0" destOrd="0" presId="urn:microsoft.com/office/officeart/2005/8/layout/hierarchy1"/>
    <dgm:cxn modelId="{B319F4F3-37A8-4160-86F9-53B057282E7E}" type="presParOf" srcId="{EE1EA8D1-8D69-44C6-8324-C9DD366B515D}" destId="{13D58CC4-A2B2-45E2-9536-D713FFDA9B98}" srcOrd="0" destOrd="0" presId="urn:microsoft.com/office/officeart/2005/8/layout/hierarchy1"/>
    <dgm:cxn modelId="{74E75C1B-5DDA-426E-9CD2-D36B3D773AB9}" type="presParOf" srcId="{EE1EA8D1-8D69-44C6-8324-C9DD366B515D}" destId="{AD67CFC8-E251-4506-AC16-7AF6320DA697}" srcOrd="1" destOrd="0" presId="urn:microsoft.com/office/officeart/2005/8/layout/hierarchy1"/>
    <dgm:cxn modelId="{31972288-9FA8-44AC-81F6-549EC0F5AEBD}" type="presParOf" srcId="{4578631E-8D33-4498-8992-21A1A018CB94}" destId="{84DA7776-DE5C-435B-8370-805CA0CDEC3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759CFB-66FA-4C42-ADBC-B64B5BB10FC0}"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fr-FR"/>
        </a:p>
      </dgm:t>
    </dgm:pt>
    <dgm:pt modelId="{B498CBBF-1D93-490A-AA77-6FE2F06752D7}">
      <dgm:prSet phldrT="[Texte]" phldr="0"/>
      <dgm:spPr/>
      <dgm:t>
        <a:bodyPr/>
        <a:lstStyle/>
        <a:p>
          <a:pPr rtl="0"/>
          <a:r>
            <a:rPr lang="fr-FR">
              <a:latin typeface="Calibri Light" panose="020F0302020204030204"/>
            </a:rPr>
            <a:t>Usurpation d'identité</a:t>
          </a:r>
          <a:endParaRPr lang="fr-FR"/>
        </a:p>
      </dgm:t>
    </dgm:pt>
    <dgm:pt modelId="{B4344F56-79DE-4ADD-B8D6-D5E301F3A7B1}" type="parTrans" cxnId="{B236FFF0-6909-485D-9611-C6D213E836DA}">
      <dgm:prSet/>
      <dgm:spPr/>
      <dgm:t>
        <a:bodyPr/>
        <a:lstStyle/>
        <a:p>
          <a:endParaRPr lang="fr-FR"/>
        </a:p>
      </dgm:t>
    </dgm:pt>
    <dgm:pt modelId="{F6CA731E-B9E3-4C92-BA68-DAE8DA64DBE4}" type="sibTrans" cxnId="{B236FFF0-6909-485D-9611-C6D213E836DA}">
      <dgm:prSet/>
      <dgm:spPr/>
      <dgm:t>
        <a:bodyPr/>
        <a:lstStyle/>
        <a:p>
          <a:endParaRPr lang="fr-FR"/>
        </a:p>
      </dgm:t>
    </dgm:pt>
    <dgm:pt modelId="{2D478D7E-CC84-48A7-B838-E698F866DA02}">
      <dgm:prSet phldrT="[Texte]" phldr="0"/>
      <dgm:spPr/>
      <dgm:t>
        <a:bodyPr/>
        <a:lstStyle/>
        <a:p>
          <a:pPr rtl="0"/>
          <a:r>
            <a:rPr lang="fr-FR">
              <a:latin typeface="Calibri Light" panose="020F0302020204030204"/>
            </a:rPr>
            <a:t>Vol de fonds</a:t>
          </a:r>
          <a:endParaRPr lang="fr-FR"/>
        </a:p>
      </dgm:t>
    </dgm:pt>
    <dgm:pt modelId="{19F1D21F-9634-4DE4-BEA2-40FA28543249}" type="parTrans" cxnId="{141E94A0-8C44-43E1-A627-974C7F5A6BFD}">
      <dgm:prSet/>
      <dgm:spPr/>
      <dgm:t>
        <a:bodyPr/>
        <a:lstStyle/>
        <a:p>
          <a:endParaRPr lang="fr-FR"/>
        </a:p>
      </dgm:t>
    </dgm:pt>
    <dgm:pt modelId="{0CFF503C-185F-40E1-9186-D62EEBBFE766}" type="sibTrans" cxnId="{141E94A0-8C44-43E1-A627-974C7F5A6BFD}">
      <dgm:prSet/>
      <dgm:spPr/>
      <dgm:t>
        <a:bodyPr/>
        <a:lstStyle/>
        <a:p>
          <a:endParaRPr lang="fr-FR"/>
        </a:p>
      </dgm:t>
    </dgm:pt>
    <dgm:pt modelId="{DB321E05-82AC-456B-97B8-F9C75BE350AE}">
      <dgm:prSet phldrT="[Texte]" phldr="0"/>
      <dgm:spPr/>
      <dgm:t>
        <a:bodyPr/>
        <a:lstStyle/>
        <a:p>
          <a:pPr rtl="0"/>
          <a:r>
            <a:rPr lang="fr-FR">
              <a:latin typeface="Calibri Light" panose="020F0302020204030204"/>
            </a:rPr>
            <a:t>Perte de clients</a:t>
          </a:r>
          <a:endParaRPr lang="fr-FR"/>
        </a:p>
      </dgm:t>
    </dgm:pt>
    <dgm:pt modelId="{2CB14FB7-CB93-4C45-B655-F54B6269C42E}" type="parTrans" cxnId="{1A035A88-A129-4B00-B13D-FB83EEF03285}">
      <dgm:prSet/>
      <dgm:spPr/>
      <dgm:t>
        <a:bodyPr/>
        <a:lstStyle/>
        <a:p>
          <a:endParaRPr lang="fr-FR"/>
        </a:p>
      </dgm:t>
    </dgm:pt>
    <dgm:pt modelId="{E8C8BBEF-27F0-44A1-9C22-8BB950D40C20}" type="sibTrans" cxnId="{1A035A88-A129-4B00-B13D-FB83EEF03285}">
      <dgm:prSet/>
      <dgm:spPr/>
      <dgm:t>
        <a:bodyPr/>
        <a:lstStyle/>
        <a:p>
          <a:endParaRPr lang="fr-FR"/>
        </a:p>
      </dgm:t>
    </dgm:pt>
    <dgm:pt modelId="{DE1D005B-0B53-49C4-90FD-103D7BEE29D5}">
      <dgm:prSet phldr="0"/>
      <dgm:spPr/>
      <dgm:t>
        <a:bodyPr/>
        <a:lstStyle/>
        <a:p>
          <a:pPr rtl="0"/>
          <a:r>
            <a:rPr lang="fr-FR">
              <a:latin typeface="Calibri Light" panose="020F0302020204030204"/>
            </a:rPr>
            <a:t>Perte d'argent</a:t>
          </a:r>
        </a:p>
      </dgm:t>
    </dgm:pt>
    <dgm:pt modelId="{2C22ABEC-E253-4B86-9523-9D204B7F7E54}" type="parTrans" cxnId="{31004CEA-788E-450D-B96E-9CAB4BAC9234}">
      <dgm:prSet/>
      <dgm:spPr/>
    </dgm:pt>
    <dgm:pt modelId="{76529A36-FF66-4F93-87C5-2C1747C685BB}" type="sibTrans" cxnId="{31004CEA-788E-450D-B96E-9CAB4BAC9234}">
      <dgm:prSet/>
      <dgm:spPr/>
    </dgm:pt>
    <dgm:pt modelId="{744FFC22-D427-4FF5-969E-3F75246A070A}">
      <dgm:prSet phldr="0"/>
      <dgm:spPr/>
      <dgm:t>
        <a:bodyPr/>
        <a:lstStyle/>
        <a:p>
          <a:pPr rtl="0"/>
          <a:r>
            <a:rPr lang="fr-FR">
              <a:latin typeface="Calibri Light" panose="020F0302020204030204"/>
            </a:rPr>
            <a:t>Perte de confiance</a:t>
          </a:r>
        </a:p>
      </dgm:t>
    </dgm:pt>
    <dgm:pt modelId="{3A1F447F-04DE-4335-816E-FB09E5E4B142}" type="parTrans" cxnId="{72D15999-3E54-4330-9E18-AC30E09C257E}">
      <dgm:prSet/>
      <dgm:spPr/>
    </dgm:pt>
    <dgm:pt modelId="{CD746AF8-DB17-4190-91D1-73500FD83B66}" type="sibTrans" cxnId="{72D15999-3E54-4330-9E18-AC30E09C257E}">
      <dgm:prSet/>
      <dgm:spPr/>
    </dgm:pt>
    <dgm:pt modelId="{DE065131-84D3-43CB-AEBB-3CD85EDA77BD}" type="pres">
      <dgm:prSet presAssocID="{84759CFB-66FA-4C42-ADBC-B64B5BB10FC0}" presName="cycle" presStyleCnt="0">
        <dgm:presLayoutVars>
          <dgm:dir/>
          <dgm:resizeHandles val="exact"/>
        </dgm:presLayoutVars>
      </dgm:prSet>
      <dgm:spPr/>
    </dgm:pt>
    <dgm:pt modelId="{F88BEFD5-6573-4500-ACA4-5EDABFC7A6E0}" type="pres">
      <dgm:prSet presAssocID="{B498CBBF-1D93-490A-AA77-6FE2F06752D7}" presName="node" presStyleLbl="node1" presStyleIdx="0" presStyleCnt="5">
        <dgm:presLayoutVars>
          <dgm:bulletEnabled val="1"/>
        </dgm:presLayoutVars>
      </dgm:prSet>
      <dgm:spPr/>
    </dgm:pt>
    <dgm:pt modelId="{ED60D972-71F2-4278-AAF6-6A3900DBFEAA}" type="pres">
      <dgm:prSet presAssocID="{B498CBBF-1D93-490A-AA77-6FE2F06752D7}" presName="spNode" presStyleCnt="0"/>
      <dgm:spPr/>
    </dgm:pt>
    <dgm:pt modelId="{51BDEAA7-B934-4591-BE91-675A207C644D}" type="pres">
      <dgm:prSet presAssocID="{F6CA731E-B9E3-4C92-BA68-DAE8DA64DBE4}" presName="sibTrans" presStyleLbl="sibTrans1D1" presStyleIdx="0" presStyleCnt="5"/>
      <dgm:spPr/>
    </dgm:pt>
    <dgm:pt modelId="{61604058-0AD0-435F-A6EE-F9699657498C}" type="pres">
      <dgm:prSet presAssocID="{2D478D7E-CC84-48A7-B838-E698F866DA02}" presName="node" presStyleLbl="node1" presStyleIdx="1" presStyleCnt="5">
        <dgm:presLayoutVars>
          <dgm:bulletEnabled val="1"/>
        </dgm:presLayoutVars>
      </dgm:prSet>
      <dgm:spPr/>
    </dgm:pt>
    <dgm:pt modelId="{CF27A6C5-E6F6-46D1-B8B3-D11210B93B8F}" type="pres">
      <dgm:prSet presAssocID="{2D478D7E-CC84-48A7-B838-E698F866DA02}" presName="spNode" presStyleCnt="0"/>
      <dgm:spPr/>
    </dgm:pt>
    <dgm:pt modelId="{45DCD689-0C58-4002-A9E0-BF09C2289E00}" type="pres">
      <dgm:prSet presAssocID="{0CFF503C-185F-40E1-9186-D62EEBBFE766}" presName="sibTrans" presStyleLbl="sibTrans1D1" presStyleIdx="1" presStyleCnt="5"/>
      <dgm:spPr/>
    </dgm:pt>
    <dgm:pt modelId="{09408F99-CBE0-42B0-80D5-213D7E8650CA}" type="pres">
      <dgm:prSet presAssocID="{DB321E05-82AC-456B-97B8-F9C75BE350AE}" presName="node" presStyleLbl="node1" presStyleIdx="2" presStyleCnt="5">
        <dgm:presLayoutVars>
          <dgm:bulletEnabled val="1"/>
        </dgm:presLayoutVars>
      </dgm:prSet>
      <dgm:spPr/>
    </dgm:pt>
    <dgm:pt modelId="{ED3D962B-6480-4544-B0C9-CBB231342DF6}" type="pres">
      <dgm:prSet presAssocID="{DB321E05-82AC-456B-97B8-F9C75BE350AE}" presName="spNode" presStyleCnt="0"/>
      <dgm:spPr/>
    </dgm:pt>
    <dgm:pt modelId="{7A69A950-EB31-4E7E-B65B-3B8A127B49F7}" type="pres">
      <dgm:prSet presAssocID="{E8C8BBEF-27F0-44A1-9C22-8BB950D40C20}" presName="sibTrans" presStyleLbl="sibTrans1D1" presStyleIdx="2" presStyleCnt="5"/>
      <dgm:spPr/>
    </dgm:pt>
    <dgm:pt modelId="{E3EFD758-7253-4A91-BEE1-34944783DF30}" type="pres">
      <dgm:prSet presAssocID="{DE1D005B-0B53-49C4-90FD-103D7BEE29D5}" presName="node" presStyleLbl="node1" presStyleIdx="3" presStyleCnt="5">
        <dgm:presLayoutVars>
          <dgm:bulletEnabled val="1"/>
        </dgm:presLayoutVars>
      </dgm:prSet>
      <dgm:spPr/>
    </dgm:pt>
    <dgm:pt modelId="{504692CF-EAD4-4864-A7E4-6F9874A9C4B1}" type="pres">
      <dgm:prSet presAssocID="{DE1D005B-0B53-49C4-90FD-103D7BEE29D5}" presName="spNode" presStyleCnt="0"/>
      <dgm:spPr/>
    </dgm:pt>
    <dgm:pt modelId="{7DBC07BA-80C2-42A5-A5D6-59BE06F36A58}" type="pres">
      <dgm:prSet presAssocID="{76529A36-FF66-4F93-87C5-2C1747C685BB}" presName="sibTrans" presStyleLbl="sibTrans1D1" presStyleIdx="3" presStyleCnt="5"/>
      <dgm:spPr/>
    </dgm:pt>
    <dgm:pt modelId="{5A956624-7DEC-4A9F-AC6C-F0B16AEC42AE}" type="pres">
      <dgm:prSet presAssocID="{744FFC22-D427-4FF5-969E-3F75246A070A}" presName="node" presStyleLbl="node1" presStyleIdx="4" presStyleCnt="5">
        <dgm:presLayoutVars>
          <dgm:bulletEnabled val="1"/>
        </dgm:presLayoutVars>
      </dgm:prSet>
      <dgm:spPr/>
    </dgm:pt>
    <dgm:pt modelId="{B44C6064-8C27-4705-A5BB-70F5FCB1706A}" type="pres">
      <dgm:prSet presAssocID="{744FFC22-D427-4FF5-969E-3F75246A070A}" presName="spNode" presStyleCnt="0"/>
      <dgm:spPr/>
    </dgm:pt>
    <dgm:pt modelId="{78939C14-093B-4964-B163-91EC563C7316}" type="pres">
      <dgm:prSet presAssocID="{CD746AF8-DB17-4190-91D1-73500FD83B66}" presName="sibTrans" presStyleLbl="sibTrans1D1" presStyleIdx="4" presStyleCnt="5"/>
      <dgm:spPr/>
    </dgm:pt>
  </dgm:ptLst>
  <dgm:cxnLst>
    <dgm:cxn modelId="{DE369022-E2AE-426A-B48F-48BE2F33C231}" type="presOf" srcId="{F6CA731E-B9E3-4C92-BA68-DAE8DA64DBE4}" destId="{51BDEAA7-B934-4591-BE91-675A207C644D}" srcOrd="0" destOrd="0" presId="urn:microsoft.com/office/officeart/2005/8/layout/cycle6"/>
    <dgm:cxn modelId="{2E015E3B-5BF2-471F-9350-ACEF7B6911AD}" type="presOf" srcId="{76529A36-FF66-4F93-87C5-2C1747C685BB}" destId="{7DBC07BA-80C2-42A5-A5D6-59BE06F36A58}" srcOrd="0" destOrd="0" presId="urn:microsoft.com/office/officeart/2005/8/layout/cycle6"/>
    <dgm:cxn modelId="{517BD35C-F319-48E1-A62F-E2DD53896991}" type="presOf" srcId="{CD746AF8-DB17-4190-91D1-73500FD83B66}" destId="{78939C14-093B-4964-B163-91EC563C7316}" srcOrd="0" destOrd="0" presId="urn:microsoft.com/office/officeart/2005/8/layout/cycle6"/>
    <dgm:cxn modelId="{0EC7C85E-A207-48FD-9191-863ED3D83E36}" type="presOf" srcId="{84759CFB-66FA-4C42-ADBC-B64B5BB10FC0}" destId="{DE065131-84D3-43CB-AEBB-3CD85EDA77BD}" srcOrd="0" destOrd="0" presId="urn:microsoft.com/office/officeart/2005/8/layout/cycle6"/>
    <dgm:cxn modelId="{069D917B-A3F7-4976-BB68-D645325C7B32}" type="presOf" srcId="{DB321E05-82AC-456B-97B8-F9C75BE350AE}" destId="{09408F99-CBE0-42B0-80D5-213D7E8650CA}" srcOrd="0" destOrd="0" presId="urn:microsoft.com/office/officeart/2005/8/layout/cycle6"/>
    <dgm:cxn modelId="{1A035A88-A129-4B00-B13D-FB83EEF03285}" srcId="{84759CFB-66FA-4C42-ADBC-B64B5BB10FC0}" destId="{DB321E05-82AC-456B-97B8-F9C75BE350AE}" srcOrd="2" destOrd="0" parTransId="{2CB14FB7-CB93-4C45-B655-F54B6269C42E}" sibTransId="{E8C8BBEF-27F0-44A1-9C22-8BB950D40C20}"/>
    <dgm:cxn modelId="{7DAF4A8D-9089-465F-8BF3-A368892AF9B6}" type="presOf" srcId="{744FFC22-D427-4FF5-969E-3F75246A070A}" destId="{5A956624-7DEC-4A9F-AC6C-F0B16AEC42AE}" srcOrd="0" destOrd="0" presId="urn:microsoft.com/office/officeart/2005/8/layout/cycle6"/>
    <dgm:cxn modelId="{72D15999-3E54-4330-9E18-AC30E09C257E}" srcId="{84759CFB-66FA-4C42-ADBC-B64B5BB10FC0}" destId="{744FFC22-D427-4FF5-969E-3F75246A070A}" srcOrd="4" destOrd="0" parTransId="{3A1F447F-04DE-4335-816E-FB09E5E4B142}" sibTransId="{CD746AF8-DB17-4190-91D1-73500FD83B66}"/>
    <dgm:cxn modelId="{F1F9219A-AA6A-4538-9377-17E6859F709C}" type="presOf" srcId="{DE1D005B-0B53-49C4-90FD-103D7BEE29D5}" destId="{E3EFD758-7253-4A91-BEE1-34944783DF30}" srcOrd="0" destOrd="0" presId="urn:microsoft.com/office/officeart/2005/8/layout/cycle6"/>
    <dgm:cxn modelId="{AC1E7B9F-BE85-4C38-A8B6-6AFE49479C90}" type="presOf" srcId="{0CFF503C-185F-40E1-9186-D62EEBBFE766}" destId="{45DCD689-0C58-4002-A9E0-BF09C2289E00}" srcOrd="0" destOrd="0" presId="urn:microsoft.com/office/officeart/2005/8/layout/cycle6"/>
    <dgm:cxn modelId="{141E94A0-8C44-43E1-A627-974C7F5A6BFD}" srcId="{84759CFB-66FA-4C42-ADBC-B64B5BB10FC0}" destId="{2D478D7E-CC84-48A7-B838-E698F866DA02}" srcOrd="1" destOrd="0" parTransId="{19F1D21F-9634-4DE4-BEA2-40FA28543249}" sibTransId="{0CFF503C-185F-40E1-9186-D62EEBBFE766}"/>
    <dgm:cxn modelId="{9EC373AA-E9A4-4622-A9D3-045F3A58EEBF}" type="presOf" srcId="{2D478D7E-CC84-48A7-B838-E698F866DA02}" destId="{61604058-0AD0-435F-A6EE-F9699657498C}" srcOrd="0" destOrd="0" presId="urn:microsoft.com/office/officeart/2005/8/layout/cycle6"/>
    <dgm:cxn modelId="{27CDECD0-E3C0-41A9-B6C1-CF3DA5C96DCB}" type="presOf" srcId="{E8C8BBEF-27F0-44A1-9C22-8BB950D40C20}" destId="{7A69A950-EB31-4E7E-B65B-3B8A127B49F7}" srcOrd="0" destOrd="0" presId="urn:microsoft.com/office/officeart/2005/8/layout/cycle6"/>
    <dgm:cxn modelId="{B8BC32E6-933B-40F4-B035-56C32684BBA4}" type="presOf" srcId="{B498CBBF-1D93-490A-AA77-6FE2F06752D7}" destId="{F88BEFD5-6573-4500-ACA4-5EDABFC7A6E0}" srcOrd="0" destOrd="0" presId="urn:microsoft.com/office/officeart/2005/8/layout/cycle6"/>
    <dgm:cxn modelId="{31004CEA-788E-450D-B96E-9CAB4BAC9234}" srcId="{84759CFB-66FA-4C42-ADBC-B64B5BB10FC0}" destId="{DE1D005B-0B53-49C4-90FD-103D7BEE29D5}" srcOrd="3" destOrd="0" parTransId="{2C22ABEC-E253-4B86-9523-9D204B7F7E54}" sibTransId="{76529A36-FF66-4F93-87C5-2C1747C685BB}"/>
    <dgm:cxn modelId="{B236FFF0-6909-485D-9611-C6D213E836DA}" srcId="{84759CFB-66FA-4C42-ADBC-B64B5BB10FC0}" destId="{B498CBBF-1D93-490A-AA77-6FE2F06752D7}" srcOrd="0" destOrd="0" parTransId="{B4344F56-79DE-4ADD-B8D6-D5E301F3A7B1}" sibTransId="{F6CA731E-B9E3-4C92-BA68-DAE8DA64DBE4}"/>
    <dgm:cxn modelId="{4BE0B434-EC61-4D4F-90B1-59B7F76937DB}" type="presParOf" srcId="{DE065131-84D3-43CB-AEBB-3CD85EDA77BD}" destId="{F88BEFD5-6573-4500-ACA4-5EDABFC7A6E0}" srcOrd="0" destOrd="0" presId="urn:microsoft.com/office/officeart/2005/8/layout/cycle6"/>
    <dgm:cxn modelId="{830C7561-688E-4810-B48B-316478E78042}" type="presParOf" srcId="{DE065131-84D3-43CB-AEBB-3CD85EDA77BD}" destId="{ED60D972-71F2-4278-AAF6-6A3900DBFEAA}" srcOrd="1" destOrd="0" presId="urn:microsoft.com/office/officeart/2005/8/layout/cycle6"/>
    <dgm:cxn modelId="{A843B239-BC3E-40BD-8882-91026CCDA7E2}" type="presParOf" srcId="{DE065131-84D3-43CB-AEBB-3CD85EDA77BD}" destId="{51BDEAA7-B934-4591-BE91-675A207C644D}" srcOrd="2" destOrd="0" presId="urn:microsoft.com/office/officeart/2005/8/layout/cycle6"/>
    <dgm:cxn modelId="{749C1B81-38E4-43FD-9997-658D83BB70FB}" type="presParOf" srcId="{DE065131-84D3-43CB-AEBB-3CD85EDA77BD}" destId="{61604058-0AD0-435F-A6EE-F9699657498C}" srcOrd="3" destOrd="0" presId="urn:microsoft.com/office/officeart/2005/8/layout/cycle6"/>
    <dgm:cxn modelId="{8D37015F-ACDC-42DB-88EF-A1989C631FCE}" type="presParOf" srcId="{DE065131-84D3-43CB-AEBB-3CD85EDA77BD}" destId="{CF27A6C5-E6F6-46D1-B8B3-D11210B93B8F}" srcOrd="4" destOrd="0" presId="urn:microsoft.com/office/officeart/2005/8/layout/cycle6"/>
    <dgm:cxn modelId="{86147B89-DBE9-42F2-AB20-C2666A3C0305}" type="presParOf" srcId="{DE065131-84D3-43CB-AEBB-3CD85EDA77BD}" destId="{45DCD689-0C58-4002-A9E0-BF09C2289E00}" srcOrd="5" destOrd="0" presId="urn:microsoft.com/office/officeart/2005/8/layout/cycle6"/>
    <dgm:cxn modelId="{E4518548-2352-4942-9D7B-5F136A47BDF8}" type="presParOf" srcId="{DE065131-84D3-43CB-AEBB-3CD85EDA77BD}" destId="{09408F99-CBE0-42B0-80D5-213D7E8650CA}" srcOrd="6" destOrd="0" presId="urn:microsoft.com/office/officeart/2005/8/layout/cycle6"/>
    <dgm:cxn modelId="{A535E92C-6ED2-4BA4-89C7-2A1D08B5F689}" type="presParOf" srcId="{DE065131-84D3-43CB-AEBB-3CD85EDA77BD}" destId="{ED3D962B-6480-4544-B0C9-CBB231342DF6}" srcOrd="7" destOrd="0" presId="urn:microsoft.com/office/officeart/2005/8/layout/cycle6"/>
    <dgm:cxn modelId="{4DEC73AE-ECB6-46D9-9238-98FD17475C58}" type="presParOf" srcId="{DE065131-84D3-43CB-AEBB-3CD85EDA77BD}" destId="{7A69A950-EB31-4E7E-B65B-3B8A127B49F7}" srcOrd="8" destOrd="0" presId="urn:microsoft.com/office/officeart/2005/8/layout/cycle6"/>
    <dgm:cxn modelId="{F77B7F6B-2FBA-4CE5-9D18-89B909C9FB3B}" type="presParOf" srcId="{DE065131-84D3-43CB-AEBB-3CD85EDA77BD}" destId="{E3EFD758-7253-4A91-BEE1-34944783DF30}" srcOrd="9" destOrd="0" presId="urn:microsoft.com/office/officeart/2005/8/layout/cycle6"/>
    <dgm:cxn modelId="{8240B0C3-0E6A-4321-8CB8-6610748D591A}" type="presParOf" srcId="{DE065131-84D3-43CB-AEBB-3CD85EDA77BD}" destId="{504692CF-EAD4-4864-A7E4-6F9874A9C4B1}" srcOrd="10" destOrd="0" presId="urn:microsoft.com/office/officeart/2005/8/layout/cycle6"/>
    <dgm:cxn modelId="{5D50221A-7572-441E-84EB-2C16651AC7FF}" type="presParOf" srcId="{DE065131-84D3-43CB-AEBB-3CD85EDA77BD}" destId="{7DBC07BA-80C2-42A5-A5D6-59BE06F36A58}" srcOrd="11" destOrd="0" presId="urn:microsoft.com/office/officeart/2005/8/layout/cycle6"/>
    <dgm:cxn modelId="{38D745B6-E309-4F9F-AF16-7EB01EB26F61}" type="presParOf" srcId="{DE065131-84D3-43CB-AEBB-3CD85EDA77BD}" destId="{5A956624-7DEC-4A9F-AC6C-F0B16AEC42AE}" srcOrd="12" destOrd="0" presId="urn:microsoft.com/office/officeart/2005/8/layout/cycle6"/>
    <dgm:cxn modelId="{CC69A4EB-643D-4225-A9FB-01B2A260EA49}" type="presParOf" srcId="{DE065131-84D3-43CB-AEBB-3CD85EDA77BD}" destId="{B44C6064-8C27-4705-A5BB-70F5FCB1706A}" srcOrd="13" destOrd="0" presId="urn:microsoft.com/office/officeart/2005/8/layout/cycle6"/>
    <dgm:cxn modelId="{A5D009EE-E1B5-4E5C-94A3-40EB2AA416EA}" type="presParOf" srcId="{DE065131-84D3-43CB-AEBB-3CD85EDA77BD}" destId="{78939C14-093B-4964-B163-91EC563C7316}"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759CFB-66FA-4C42-ADBC-B64B5BB10FC0}" type="doc">
      <dgm:prSet loTypeId="urn:microsoft.com/office/officeart/2018/2/layout/IconCircleList" loCatId="icon" qsTypeId="urn:microsoft.com/office/officeart/2005/8/quickstyle/simple1" qsCatId="simple" csTypeId="urn:microsoft.com/office/officeart/2018/5/colors/Iconchunking_coloredtext_colorful5" csCatId="colorful" phldr="1"/>
      <dgm:spPr/>
      <dgm:t>
        <a:bodyPr/>
        <a:lstStyle/>
        <a:p>
          <a:endParaRPr lang="fr-FR"/>
        </a:p>
      </dgm:t>
    </dgm:pt>
    <dgm:pt modelId="{B498CBBF-1D93-490A-AA77-6FE2F06752D7}">
      <dgm:prSet phldrT="[Texte]" phldr="0"/>
      <dgm:spPr/>
      <dgm:t>
        <a:bodyPr/>
        <a:lstStyle/>
        <a:p>
          <a:r>
            <a:rPr lang="fr-FR">
              <a:latin typeface="Calibri Light" panose="020F0302020204030204"/>
            </a:rPr>
            <a:t>Transparence</a:t>
          </a:r>
          <a:endParaRPr lang="fr-FR"/>
        </a:p>
      </dgm:t>
    </dgm:pt>
    <dgm:pt modelId="{B4344F56-79DE-4ADD-B8D6-D5E301F3A7B1}" type="parTrans" cxnId="{B236FFF0-6909-485D-9611-C6D213E836DA}">
      <dgm:prSet/>
      <dgm:spPr/>
      <dgm:t>
        <a:bodyPr/>
        <a:lstStyle/>
        <a:p>
          <a:endParaRPr lang="fr-FR"/>
        </a:p>
      </dgm:t>
    </dgm:pt>
    <dgm:pt modelId="{F6CA731E-B9E3-4C92-BA68-DAE8DA64DBE4}" type="sibTrans" cxnId="{B236FFF0-6909-485D-9611-C6D213E836DA}">
      <dgm:prSet/>
      <dgm:spPr/>
      <dgm:t>
        <a:bodyPr/>
        <a:lstStyle/>
        <a:p>
          <a:endParaRPr lang="fr-FR"/>
        </a:p>
      </dgm:t>
    </dgm:pt>
    <dgm:pt modelId="{2D478D7E-CC84-48A7-B838-E698F866DA02}">
      <dgm:prSet phldrT="[Texte]" phldr="0"/>
      <dgm:spPr/>
      <dgm:t>
        <a:bodyPr/>
        <a:lstStyle/>
        <a:p>
          <a:r>
            <a:rPr lang="fr-FR">
              <a:latin typeface="Calibri Light" panose="020F0302020204030204"/>
            </a:rPr>
            <a:t>Information continue</a:t>
          </a:r>
          <a:endParaRPr lang="fr-FR"/>
        </a:p>
      </dgm:t>
    </dgm:pt>
    <dgm:pt modelId="{19F1D21F-9634-4DE4-BEA2-40FA28543249}" type="parTrans" cxnId="{141E94A0-8C44-43E1-A627-974C7F5A6BFD}">
      <dgm:prSet/>
      <dgm:spPr/>
      <dgm:t>
        <a:bodyPr/>
        <a:lstStyle/>
        <a:p>
          <a:endParaRPr lang="fr-FR"/>
        </a:p>
      </dgm:t>
    </dgm:pt>
    <dgm:pt modelId="{0CFF503C-185F-40E1-9186-D62EEBBFE766}" type="sibTrans" cxnId="{141E94A0-8C44-43E1-A627-974C7F5A6BFD}">
      <dgm:prSet/>
      <dgm:spPr/>
      <dgm:t>
        <a:bodyPr/>
        <a:lstStyle/>
        <a:p>
          <a:endParaRPr lang="fr-FR"/>
        </a:p>
      </dgm:t>
    </dgm:pt>
    <dgm:pt modelId="{DB321E05-82AC-456B-97B8-F9C75BE350AE}">
      <dgm:prSet phldrT="[Texte]" phldr="0"/>
      <dgm:spPr/>
      <dgm:t>
        <a:bodyPr/>
        <a:lstStyle/>
        <a:p>
          <a:r>
            <a:rPr lang="fr-FR">
              <a:latin typeface="Calibri Light" panose="020F0302020204030204"/>
            </a:rPr>
            <a:t>Accompagnement</a:t>
          </a:r>
          <a:endParaRPr lang="fr-FR"/>
        </a:p>
      </dgm:t>
    </dgm:pt>
    <dgm:pt modelId="{2CB14FB7-CB93-4C45-B655-F54B6269C42E}" type="parTrans" cxnId="{1A035A88-A129-4B00-B13D-FB83EEF03285}">
      <dgm:prSet/>
      <dgm:spPr/>
      <dgm:t>
        <a:bodyPr/>
        <a:lstStyle/>
        <a:p>
          <a:endParaRPr lang="fr-FR"/>
        </a:p>
      </dgm:t>
    </dgm:pt>
    <dgm:pt modelId="{E8C8BBEF-27F0-44A1-9C22-8BB950D40C20}" type="sibTrans" cxnId="{1A035A88-A129-4B00-B13D-FB83EEF03285}">
      <dgm:prSet/>
      <dgm:spPr/>
      <dgm:t>
        <a:bodyPr/>
        <a:lstStyle/>
        <a:p>
          <a:endParaRPr lang="fr-FR"/>
        </a:p>
      </dgm:t>
    </dgm:pt>
    <dgm:pt modelId="{DE1D005B-0B53-49C4-90FD-103D7BEE29D5}">
      <dgm:prSet phldr="0"/>
      <dgm:spPr/>
      <dgm:t>
        <a:bodyPr/>
        <a:lstStyle/>
        <a:p>
          <a:r>
            <a:rPr lang="fr-FR">
              <a:latin typeface="Calibri Light" panose="020F0302020204030204"/>
            </a:rPr>
            <a:t>Confiance</a:t>
          </a:r>
        </a:p>
      </dgm:t>
    </dgm:pt>
    <dgm:pt modelId="{2C22ABEC-E253-4B86-9523-9D204B7F7E54}" type="parTrans" cxnId="{31004CEA-788E-450D-B96E-9CAB4BAC9234}">
      <dgm:prSet/>
      <dgm:spPr/>
    </dgm:pt>
    <dgm:pt modelId="{76529A36-FF66-4F93-87C5-2C1747C685BB}" type="sibTrans" cxnId="{31004CEA-788E-450D-B96E-9CAB4BAC9234}">
      <dgm:prSet/>
      <dgm:spPr/>
      <dgm:t>
        <a:bodyPr/>
        <a:lstStyle/>
        <a:p>
          <a:endParaRPr lang="en-US"/>
        </a:p>
      </dgm:t>
    </dgm:pt>
    <dgm:pt modelId="{5DCA1D80-625B-443C-881D-21FE876B63E7}" type="pres">
      <dgm:prSet presAssocID="{84759CFB-66FA-4C42-ADBC-B64B5BB10FC0}" presName="root" presStyleCnt="0">
        <dgm:presLayoutVars>
          <dgm:dir/>
          <dgm:resizeHandles val="exact"/>
        </dgm:presLayoutVars>
      </dgm:prSet>
      <dgm:spPr/>
    </dgm:pt>
    <dgm:pt modelId="{E1208E75-063F-4344-800C-BDC50A71D84C}" type="pres">
      <dgm:prSet presAssocID="{84759CFB-66FA-4C42-ADBC-B64B5BB10FC0}" presName="container" presStyleCnt="0">
        <dgm:presLayoutVars>
          <dgm:dir/>
          <dgm:resizeHandles val="exact"/>
        </dgm:presLayoutVars>
      </dgm:prSet>
      <dgm:spPr/>
    </dgm:pt>
    <dgm:pt modelId="{86D566B6-058A-420E-ABC3-D9811B7EBC22}" type="pres">
      <dgm:prSet presAssocID="{B498CBBF-1D93-490A-AA77-6FE2F06752D7}" presName="compNode" presStyleCnt="0"/>
      <dgm:spPr/>
    </dgm:pt>
    <dgm:pt modelId="{D19D9916-529E-41BA-8111-BFFDEEE29D25}" type="pres">
      <dgm:prSet presAssocID="{B498CBBF-1D93-490A-AA77-6FE2F06752D7}" presName="iconBgRect" presStyleLbl="bgShp" presStyleIdx="0" presStyleCnt="4"/>
      <dgm:spPr/>
    </dgm:pt>
    <dgm:pt modelId="{DAE7994B-0B2F-4DFE-B4D4-788585A1A39A}" type="pres">
      <dgm:prSet presAssocID="{B498CBBF-1D93-490A-AA77-6FE2F06752D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Œil"/>
        </a:ext>
      </dgm:extLst>
    </dgm:pt>
    <dgm:pt modelId="{A2A708C6-800A-421E-B2F8-69F80C3A1A65}" type="pres">
      <dgm:prSet presAssocID="{B498CBBF-1D93-490A-AA77-6FE2F06752D7}" presName="spaceRect" presStyleCnt="0"/>
      <dgm:spPr/>
    </dgm:pt>
    <dgm:pt modelId="{2909F5C4-5A94-4FE2-B62D-E259E9B615A9}" type="pres">
      <dgm:prSet presAssocID="{B498CBBF-1D93-490A-AA77-6FE2F06752D7}" presName="textRect" presStyleLbl="revTx" presStyleIdx="0" presStyleCnt="4">
        <dgm:presLayoutVars>
          <dgm:chMax val="1"/>
          <dgm:chPref val="1"/>
        </dgm:presLayoutVars>
      </dgm:prSet>
      <dgm:spPr/>
    </dgm:pt>
    <dgm:pt modelId="{F9E92164-7D02-4429-A73C-84E752076296}" type="pres">
      <dgm:prSet presAssocID="{F6CA731E-B9E3-4C92-BA68-DAE8DA64DBE4}" presName="sibTrans" presStyleLbl="sibTrans2D1" presStyleIdx="0" presStyleCnt="0"/>
      <dgm:spPr/>
    </dgm:pt>
    <dgm:pt modelId="{D7145947-5C84-4F2D-82B0-4E83931CF825}" type="pres">
      <dgm:prSet presAssocID="{2D478D7E-CC84-48A7-B838-E698F866DA02}" presName="compNode" presStyleCnt="0"/>
      <dgm:spPr/>
    </dgm:pt>
    <dgm:pt modelId="{1F9416B6-D7D6-4E5A-B934-E6886DBD7551}" type="pres">
      <dgm:prSet presAssocID="{2D478D7E-CC84-48A7-B838-E698F866DA02}" presName="iconBgRect" presStyleLbl="bgShp" presStyleIdx="1" presStyleCnt="4"/>
      <dgm:spPr/>
    </dgm:pt>
    <dgm:pt modelId="{0FB0CCD5-C668-4281-9185-B30CF2FF5414}" type="pres">
      <dgm:prSet presAssocID="{2D478D7E-CC84-48A7-B838-E698F866DA0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èches de chevron avec un remplissage uni"/>
        </a:ext>
      </dgm:extLst>
    </dgm:pt>
    <dgm:pt modelId="{4C6555DE-29DA-4DEF-BBFF-4B9DC85E090A}" type="pres">
      <dgm:prSet presAssocID="{2D478D7E-CC84-48A7-B838-E698F866DA02}" presName="spaceRect" presStyleCnt="0"/>
      <dgm:spPr/>
    </dgm:pt>
    <dgm:pt modelId="{9902D840-1A39-4A13-B334-75ABBE87680B}" type="pres">
      <dgm:prSet presAssocID="{2D478D7E-CC84-48A7-B838-E698F866DA02}" presName="textRect" presStyleLbl="revTx" presStyleIdx="1" presStyleCnt="4">
        <dgm:presLayoutVars>
          <dgm:chMax val="1"/>
          <dgm:chPref val="1"/>
        </dgm:presLayoutVars>
      </dgm:prSet>
      <dgm:spPr/>
    </dgm:pt>
    <dgm:pt modelId="{6D45E01F-3856-4EAC-BB39-4BEE46298909}" type="pres">
      <dgm:prSet presAssocID="{0CFF503C-185F-40E1-9186-D62EEBBFE766}" presName="sibTrans" presStyleLbl="sibTrans2D1" presStyleIdx="0" presStyleCnt="0"/>
      <dgm:spPr/>
    </dgm:pt>
    <dgm:pt modelId="{6D2F4D6D-0875-4E1D-95CB-4E8E9AF4977B}" type="pres">
      <dgm:prSet presAssocID="{DB321E05-82AC-456B-97B8-F9C75BE350AE}" presName="compNode" presStyleCnt="0"/>
      <dgm:spPr/>
    </dgm:pt>
    <dgm:pt modelId="{2BB7A644-B384-416F-9B4B-7488B44B93B8}" type="pres">
      <dgm:prSet presAssocID="{DB321E05-82AC-456B-97B8-F9C75BE350AE}" presName="iconBgRect" presStyleLbl="bgShp" presStyleIdx="2" presStyleCnt="4"/>
      <dgm:spPr/>
    </dgm:pt>
    <dgm:pt modelId="{32FC45B8-2205-494A-B154-09F08116DEEB}" type="pres">
      <dgm:prSet presAssocID="{DB321E05-82AC-456B-97B8-F9C75BE350AE}"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entre d’appels avec un remplissage uni"/>
        </a:ext>
      </dgm:extLst>
    </dgm:pt>
    <dgm:pt modelId="{F35D4FB7-0D74-4891-BCB4-5F941D54784A}" type="pres">
      <dgm:prSet presAssocID="{DB321E05-82AC-456B-97B8-F9C75BE350AE}" presName="spaceRect" presStyleCnt="0"/>
      <dgm:spPr/>
    </dgm:pt>
    <dgm:pt modelId="{375224F3-76CE-423E-92DD-8E47120EA5EE}" type="pres">
      <dgm:prSet presAssocID="{DB321E05-82AC-456B-97B8-F9C75BE350AE}" presName="textRect" presStyleLbl="revTx" presStyleIdx="2" presStyleCnt="4">
        <dgm:presLayoutVars>
          <dgm:chMax val="1"/>
          <dgm:chPref val="1"/>
        </dgm:presLayoutVars>
      </dgm:prSet>
      <dgm:spPr/>
    </dgm:pt>
    <dgm:pt modelId="{98C149A9-7217-48AC-8796-7F80AE713F17}" type="pres">
      <dgm:prSet presAssocID="{E8C8BBEF-27F0-44A1-9C22-8BB950D40C20}" presName="sibTrans" presStyleLbl="sibTrans2D1" presStyleIdx="0" presStyleCnt="0"/>
      <dgm:spPr/>
    </dgm:pt>
    <dgm:pt modelId="{F6E56B67-4862-4679-8733-C58089132E03}" type="pres">
      <dgm:prSet presAssocID="{DE1D005B-0B53-49C4-90FD-103D7BEE29D5}" presName="compNode" presStyleCnt="0"/>
      <dgm:spPr/>
    </dgm:pt>
    <dgm:pt modelId="{8033DBC4-6D32-4A7A-8B1B-B639A5111448}" type="pres">
      <dgm:prSet presAssocID="{DE1D005B-0B53-49C4-90FD-103D7BEE29D5}" presName="iconBgRect" presStyleLbl="bgShp" presStyleIdx="3" presStyleCnt="4"/>
      <dgm:spPr/>
    </dgm:pt>
    <dgm:pt modelId="{FAABEB37-B635-48A7-A4F5-293791512E5A}" type="pres">
      <dgm:prSet presAssocID="{DE1D005B-0B53-49C4-90FD-103D7BEE29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oignée de main"/>
        </a:ext>
      </dgm:extLst>
    </dgm:pt>
    <dgm:pt modelId="{FC85E886-1349-4F9B-AFAD-7BDE18159268}" type="pres">
      <dgm:prSet presAssocID="{DE1D005B-0B53-49C4-90FD-103D7BEE29D5}" presName="spaceRect" presStyleCnt="0"/>
      <dgm:spPr/>
    </dgm:pt>
    <dgm:pt modelId="{EB987F8B-61A8-4CA9-A306-0587C4825A44}" type="pres">
      <dgm:prSet presAssocID="{DE1D005B-0B53-49C4-90FD-103D7BEE29D5}" presName="textRect" presStyleLbl="revTx" presStyleIdx="3" presStyleCnt="4">
        <dgm:presLayoutVars>
          <dgm:chMax val="1"/>
          <dgm:chPref val="1"/>
        </dgm:presLayoutVars>
      </dgm:prSet>
      <dgm:spPr/>
    </dgm:pt>
  </dgm:ptLst>
  <dgm:cxnLst>
    <dgm:cxn modelId="{17A6ED38-EDB6-4355-976F-1A44357D0168}" type="presOf" srcId="{E8C8BBEF-27F0-44A1-9C22-8BB950D40C20}" destId="{98C149A9-7217-48AC-8796-7F80AE713F17}" srcOrd="0" destOrd="0" presId="urn:microsoft.com/office/officeart/2018/2/layout/IconCircleList"/>
    <dgm:cxn modelId="{7B3DAB62-F09D-4557-AE4E-762642235D9F}" type="presOf" srcId="{84759CFB-66FA-4C42-ADBC-B64B5BB10FC0}" destId="{5DCA1D80-625B-443C-881D-21FE876B63E7}" srcOrd="0" destOrd="0" presId="urn:microsoft.com/office/officeart/2018/2/layout/IconCircleList"/>
    <dgm:cxn modelId="{1A035A88-A129-4B00-B13D-FB83EEF03285}" srcId="{84759CFB-66FA-4C42-ADBC-B64B5BB10FC0}" destId="{DB321E05-82AC-456B-97B8-F9C75BE350AE}" srcOrd="2" destOrd="0" parTransId="{2CB14FB7-CB93-4C45-B655-F54B6269C42E}" sibTransId="{E8C8BBEF-27F0-44A1-9C22-8BB950D40C20}"/>
    <dgm:cxn modelId="{0629658E-3979-46D0-A520-2C14EEBE8595}" type="presOf" srcId="{DB321E05-82AC-456B-97B8-F9C75BE350AE}" destId="{375224F3-76CE-423E-92DD-8E47120EA5EE}" srcOrd="0" destOrd="0" presId="urn:microsoft.com/office/officeart/2018/2/layout/IconCircleList"/>
    <dgm:cxn modelId="{141E94A0-8C44-43E1-A627-974C7F5A6BFD}" srcId="{84759CFB-66FA-4C42-ADBC-B64B5BB10FC0}" destId="{2D478D7E-CC84-48A7-B838-E698F866DA02}" srcOrd="1" destOrd="0" parTransId="{19F1D21F-9634-4DE4-BEA2-40FA28543249}" sibTransId="{0CFF503C-185F-40E1-9186-D62EEBBFE766}"/>
    <dgm:cxn modelId="{4BB0F7A2-A5CF-4801-8469-2B8E3447DAC3}" type="presOf" srcId="{F6CA731E-B9E3-4C92-BA68-DAE8DA64DBE4}" destId="{F9E92164-7D02-4429-A73C-84E752076296}" srcOrd="0" destOrd="0" presId="urn:microsoft.com/office/officeart/2018/2/layout/IconCircleList"/>
    <dgm:cxn modelId="{4B2D30A9-3745-4E41-AB77-3571F9C61C4F}" type="presOf" srcId="{2D478D7E-CC84-48A7-B838-E698F866DA02}" destId="{9902D840-1A39-4A13-B334-75ABBE87680B}" srcOrd="0" destOrd="0" presId="urn:microsoft.com/office/officeart/2018/2/layout/IconCircleList"/>
    <dgm:cxn modelId="{0E4092B5-E9A6-4DEC-96BB-4C09FB367B23}" type="presOf" srcId="{0CFF503C-185F-40E1-9186-D62EEBBFE766}" destId="{6D45E01F-3856-4EAC-BB39-4BEE46298909}" srcOrd="0" destOrd="0" presId="urn:microsoft.com/office/officeart/2018/2/layout/IconCircleList"/>
    <dgm:cxn modelId="{1C2D4EE2-D609-4568-A3E0-297B9B0E4140}" type="presOf" srcId="{DE1D005B-0B53-49C4-90FD-103D7BEE29D5}" destId="{EB987F8B-61A8-4CA9-A306-0587C4825A44}" srcOrd="0" destOrd="0" presId="urn:microsoft.com/office/officeart/2018/2/layout/IconCircleList"/>
    <dgm:cxn modelId="{31004CEA-788E-450D-B96E-9CAB4BAC9234}" srcId="{84759CFB-66FA-4C42-ADBC-B64B5BB10FC0}" destId="{DE1D005B-0B53-49C4-90FD-103D7BEE29D5}" srcOrd="3" destOrd="0" parTransId="{2C22ABEC-E253-4B86-9523-9D204B7F7E54}" sibTransId="{76529A36-FF66-4F93-87C5-2C1747C685BB}"/>
    <dgm:cxn modelId="{B236FFF0-6909-485D-9611-C6D213E836DA}" srcId="{84759CFB-66FA-4C42-ADBC-B64B5BB10FC0}" destId="{B498CBBF-1D93-490A-AA77-6FE2F06752D7}" srcOrd="0" destOrd="0" parTransId="{B4344F56-79DE-4ADD-B8D6-D5E301F3A7B1}" sibTransId="{F6CA731E-B9E3-4C92-BA68-DAE8DA64DBE4}"/>
    <dgm:cxn modelId="{397B95FC-23A7-47F9-AA53-C0769B73708B}" type="presOf" srcId="{B498CBBF-1D93-490A-AA77-6FE2F06752D7}" destId="{2909F5C4-5A94-4FE2-B62D-E259E9B615A9}" srcOrd="0" destOrd="0" presId="urn:microsoft.com/office/officeart/2018/2/layout/IconCircleList"/>
    <dgm:cxn modelId="{9DB66B60-2269-4461-9FED-1C9C7ABFE06A}" type="presParOf" srcId="{5DCA1D80-625B-443C-881D-21FE876B63E7}" destId="{E1208E75-063F-4344-800C-BDC50A71D84C}" srcOrd="0" destOrd="0" presId="urn:microsoft.com/office/officeart/2018/2/layout/IconCircleList"/>
    <dgm:cxn modelId="{832C0088-19A6-4632-B67E-8FE205AC3C46}" type="presParOf" srcId="{E1208E75-063F-4344-800C-BDC50A71D84C}" destId="{86D566B6-058A-420E-ABC3-D9811B7EBC22}" srcOrd="0" destOrd="0" presId="urn:microsoft.com/office/officeart/2018/2/layout/IconCircleList"/>
    <dgm:cxn modelId="{B45F87BA-6080-47C8-B209-55762D4F3EAF}" type="presParOf" srcId="{86D566B6-058A-420E-ABC3-D9811B7EBC22}" destId="{D19D9916-529E-41BA-8111-BFFDEEE29D25}" srcOrd="0" destOrd="0" presId="urn:microsoft.com/office/officeart/2018/2/layout/IconCircleList"/>
    <dgm:cxn modelId="{B921D391-7AD4-4291-A863-B17327DEAC30}" type="presParOf" srcId="{86D566B6-058A-420E-ABC3-D9811B7EBC22}" destId="{DAE7994B-0B2F-4DFE-B4D4-788585A1A39A}" srcOrd="1" destOrd="0" presId="urn:microsoft.com/office/officeart/2018/2/layout/IconCircleList"/>
    <dgm:cxn modelId="{666F1F02-0025-4600-A7B2-D9CDC6638832}" type="presParOf" srcId="{86D566B6-058A-420E-ABC3-D9811B7EBC22}" destId="{A2A708C6-800A-421E-B2F8-69F80C3A1A65}" srcOrd="2" destOrd="0" presId="urn:microsoft.com/office/officeart/2018/2/layout/IconCircleList"/>
    <dgm:cxn modelId="{0581C064-B9A8-4D10-BBA3-974A18AAFDCA}" type="presParOf" srcId="{86D566B6-058A-420E-ABC3-D9811B7EBC22}" destId="{2909F5C4-5A94-4FE2-B62D-E259E9B615A9}" srcOrd="3" destOrd="0" presId="urn:microsoft.com/office/officeart/2018/2/layout/IconCircleList"/>
    <dgm:cxn modelId="{0391570C-F39F-4411-B7C6-DAD7A1971FAB}" type="presParOf" srcId="{E1208E75-063F-4344-800C-BDC50A71D84C}" destId="{F9E92164-7D02-4429-A73C-84E752076296}" srcOrd="1" destOrd="0" presId="urn:microsoft.com/office/officeart/2018/2/layout/IconCircleList"/>
    <dgm:cxn modelId="{142E09BD-BAE5-4D79-BE2B-BC6356C7E0E2}" type="presParOf" srcId="{E1208E75-063F-4344-800C-BDC50A71D84C}" destId="{D7145947-5C84-4F2D-82B0-4E83931CF825}" srcOrd="2" destOrd="0" presId="urn:microsoft.com/office/officeart/2018/2/layout/IconCircleList"/>
    <dgm:cxn modelId="{A02347FE-C0A4-45DC-BDAF-1234F66DAAD7}" type="presParOf" srcId="{D7145947-5C84-4F2D-82B0-4E83931CF825}" destId="{1F9416B6-D7D6-4E5A-B934-E6886DBD7551}" srcOrd="0" destOrd="0" presId="urn:microsoft.com/office/officeart/2018/2/layout/IconCircleList"/>
    <dgm:cxn modelId="{812B3006-23EF-4773-AC2A-33021B0672B6}" type="presParOf" srcId="{D7145947-5C84-4F2D-82B0-4E83931CF825}" destId="{0FB0CCD5-C668-4281-9185-B30CF2FF5414}" srcOrd="1" destOrd="0" presId="urn:microsoft.com/office/officeart/2018/2/layout/IconCircleList"/>
    <dgm:cxn modelId="{0A3F5809-91B9-49BB-9E3E-A1DFA6729606}" type="presParOf" srcId="{D7145947-5C84-4F2D-82B0-4E83931CF825}" destId="{4C6555DE-29DA-4DEF-BBFF-4B9DC85E090A}" srcOrd="2" destOrd="0" presId="urn:microsoft.com/office/officeart/2018/2/layout/IconCircleList"/>
    <dgm:cxn modelId="{07E02002-C300-44AF-AE37-E5907A9A387D}" type="presParOf" srcId="{D7145947-5C84-4F2D-82B0-4E83931CF825}" destId="{9902D840-1A39-4A13-B334-75ABBE87680B}" srcOrd="3" destOrd="0" presId="urn:microsoft.com/office/officeart/2018/2/layout/IconCircleList"/>
    <dgm:cxn modelId="{A4C6A1EA-9AED-42EC-A692-73CBB3C3A46F}" type="presParOf" srcId="{E1208E75-063F-4344-800C-BDC50A71D84C}" destId="{6D45E01F-3856-4EAC-BB39-4BEE46298909}" srcOrd="3" destOrd="0" presId="urn:microsoft.com/office/officeart/2018/2/layout/IconCircleList"/>
    <dgm:cxn modelId="{B38F4745-76FC-450F-BFC4-9F269E9892C0}" type="presParOf" srcId="{E1208E75-063F-4344-800C-BDC50A71D84C}" destId="{6D2F4D6D-0875-4E1D-95CB-4E8E9AF4977B}" srcOrd="4" destOrd="0" presId="urn:microsoft.com/office/officeart/2018/2/layout/IconCircleList"/>
    <dgm:cxn modelId="{CE88D00E-06BB-41ED-86FC-CCF72A75547F}" type="presParOf" srcId="{6D2F4D6D-0875-4E1D-95CB-4E8E9AF4977B}" destId="{2BB7A644-B384-416F-9B4B-7488B44B93B8}" srcOrd="0" destOrd="0" presId="urn:microsoft.com/office/officeart/2018/2/layout/IconCircleList"/>
    <dgm:cxn modelId="{E827743B-26D0-40BE-9876-9288E5FFCEEF}" type="presParOf" srcId="{6D2F4D6D-0875-4E1D-95CB-4E8E9AF4977B}" destId="{32FC45B8-2205-494A-B154-09F08116DEEB}" srcOrd="1" destOrd="0" presId="urn:microsoft.com/office/officeart/2018/2/layout/IconCircleList"/>
    <dgm:cxn modelId="{24E070F4-1B3E-4459-AA16-31FAE6A95AFE}" type="presParOf" srcId="{6D2F4D6D-0875-4E1D-95CB-4E8E9AF4977B}" destId="{F35D4FB7-0D74-4891-BCB4-5F941D54784A}" srcOrd="2" destOrd="0" presId="urn:microsoft.com/office/officeart/2018/2/layout/IconCircleList"/>
    <dgm:cxn modelId="{1C5A8AC5-602C-4505-A266-569D90B7F5C0}" type="presParOf" srcId="{6D2F4D6D-0875-4E1D-95CB-4E8E9AF4977B}" destId="{375224F3-76CE-423E-92DD-8E47120EA5EE}" srcOrd="3" destOrd="0" presId="urn:microsoft.com/office/officeart/2018/2/layout/IconCircleList"/>
    <dgm:cxn modelId="{4715041D-C54D-4F14-98B2-2B79AF5EB5F5}" type="presParOf" srcId="{E1208E75-063F-4344-800C-BDC50A71D84C}" destId="{98C149A9-7217-48AC-8796-7F80AE713F17}" srcOrd="5" destOrd="0" presId="urn:microsoft.com/office/officeart/2018/2/layout/IconCircleList"/>
    <dgm:cxn modelId="{F85AA668-4059-42F0-BBE1-EC27690A8A65}" type="presParOf" srcId="{E1208E75-063F-4344-800C-BDC50A71D84C}" destId="{F6E56B67-4862-4679-8733-C58089132E03}" srcOrd="6" destOrd="0" presId="urn:microsoft.com/office/officeart/2018/2/layout/IconCircleList"/>
    <dgm:cxn modelId="{B2A870CA-10AB-413A-9F32-11E4B0ADA5B7}" type="presParOf" srcId="{F6E56B67-4862-4679-8733-C58089132E03}" destId="{8033DBC4-6D32-4A7A-8B1B-B639A5111448}" srcOrd="0" destOrd="0" presId="urn:microsoft.com/office/officeart/2018/2/layout/IconCircleList"/>
    <dgm:cxn modelId="{3D16C829-A013-4670-ABDF-F076B34C7045}" type="presParOf" srcId="{F6E56B67-4862-4679-8733-C58089132E03}" destId="{FAABEB37-B635-48A7-A4F5-293791512E5A}" srcOrd="1" destOrd="0" presId="urn:microsoft.com/office/officeart/2018/2/layout/IconCircleList"/>
    <dgm:cxn modelId="{578EBE30-3CD0-4480-830F-53A74DC9469E}" type="presParOf" srcId="{F6E56B67-4862-4679-8733-C58089132E03}" destId="{FC85E886-1349-4F9B-AFAD-7BDE18159268}" srcOrd="2" destOrd="0" presId="urn:microsoft.com/office/officeart/2018/2/layout/IconCircleList"/>
    <dgm:cxn modelId="{927A1F61-5805-4343-B9D6-F2D219A0BF0D}" type="presParOf" srcId="{F6E56B67-4862-4679-8733-C58089132E03}" destId="{EB987F8B-61A8-4CA9-A306-0587C4825A44}"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3350EF-002F-472C-BA0A-CA2F31AC2021}"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D939E7E6-DD2E-45FF-8359-C44DF7DF5336}">
      <dgm:prSet/>
      <dgm:spPr/>
      <dgm:t>
        <a:bodyPr/>
        <a:lstStyle/>
        <a:p>
          <a:pPr>
            <a:lnSpc>
              <a:spcPct val="100000"/>
            </a:lnSpc>
            <a:defRPr cap="all"/>
          </a:pPr>
          <a:r>
            <a:rPr lang="fr-FR"/>
            <a:t>Informer</a:t>
          </a:r>
          <a:r>
            <a:rPr lang="fr-FR">
              <a:latin typeface="Calibri Light" panose="020F0302020204030204"/>
            </a:rPr>
            <a:t> 100% des utilisateurs potentiellement affectés</a:t>
          </a:r>
          <a:endParaRPr lang="en-US"/>
        </a:p>
      </dgm:t>
    </dgm:pt>
    <dgm:pt modelId="{AD05F5E9-48DC-4FDA-A221-5D3CE902A7E1}" type="parTrans" cxnId="{9F5FD30B-6712-43C3-8933-0D4630E7E3DC}">
      <dgm:prSet/>
      <dgm:spPr/>
      <dgm:t>
        <a:bodyPr/>
        <a:lstStyle/>
        <a:p>
          <a:endParaRPr lang="en-US"/>
        </a:p>
      </dgm:t>
    </dgm:pt>
    <dgm:pt modelId="{AFE147C9-3812-408E-989B-DF3D79B53F95}" type="sibTrans" cxnId="{9F5FD30B-6712-43C3-8933-0D4630E7E3DC}">
      <dgm:prSet/>
      <dgm:spPr/>
      <dgm:t>
        <a:bodyPr/>
        <a:lstStyle/>
        <a:p>
          <a:endParaRPr lang="en-US"/>
        </a:p>
      </dgm:t>
    </dgm:pt>
    <dgm:pt modelId="{F2D4FC9E-8D14-4A3E-BBE8-13FDBB566DF3}">
      <dgm:prSet/>
      <dgm:spPr/>
      <dgm:t>
        <a:bodyPr/>
        <a:lstStyle/>
        <a:p>
          <a:pPr>
            <a:lnSpc>
              <a:spcPct val="100000"/>
            </a:lnSpc>
            <a:defRPr cap="all"/>
          </a:pPr>
          <a:r>
            <a:rPr lang="fr-FR" b="1">
              <a:latin typeface="Calibri Light" panose="020F0302020204030204"/>
            </a:rPr>
            <a:t>Conserver</a:t>
          </a:r>
          <a:r>
            <a:rPr lang="fr-FR" b="0">
              <a:latin typeface="Calibri Light" panose="020F0302020204030204"/>
            </a:rPr>
            <a:t> 70-80% des clients actifs</a:t>
          </a:r>
          <a:endParaRPr lang="fr-FR" b="0"/>
        </a:p>
      </dgm:t>
    </dgm:pt>
    <dgm:pt modelId="{74819749-5A36-4FF3-B41E-075FDB5CB81A}" type="parTrans" cxnId="{94720756-622D-4238-BCF2-C14B80C112C4}">
      <dgm:prSet/>
      <dgm:spPr/>
      <dgm:t>
        <a:bodyPr/>
        <a:lstStyle/>
        <a:p>
          <a:endParaRPr lang="en-US"/>
        </a:p>
      </dgm:t>
    </dgm:pt>
    <dgm:pt modelId="{1B33080E-EF6E-4B97-B7BA-383818449A4D}" type="sibTrans" cxnId="{94720756-622D-4238-BCF2-C14B80C112C4}">
      <dgm:prSet/>
      <dgm:spPr/>
      <dgm:t>
        <a:bodyPr/>
        <a:lstStyle/>
        <a:p>
          <a:endParaRPr lang="en-US"/>
        </a:p>
      </dgm:t>
    </dgm:pt>
    <dgm:pt modelId="{7559D110-6041-4AB9-86A3-0502288AC3A7}" type="pres">
      <dgm:prSet presAssocID="{0B3350EF-002F-472C-BA0A-CA2F31AC2021}" presName="root" presStyleCnt="0">
        <dgm:presLayoutVars>
          <dgm:dir/>
          <dgm:resizeHandles val="exact"/>
        </dgm:presLayoutVars>
      </dgm:prSet>
      <dgm:spPr/>
    </dgm:pt>
    <dgm:pt modelId="{AABA45D2-7296-490E-8216-FC6D6A323A52}" type="pres">
      <dgm:prSet presAssocID="{D939E7E6-DD2E-45FF-8359-C44DF7DF5336}" presName="compNode" presStyleCnt="0"/>
      <dgm:spPr/>
    </dgm:pt>
    <dgm:pt modelId="{07E2A757-B316-4F40-8C9D-D06C6115E6ED}" type="pres">
      <dgm:prSet presAssocID="{D939E7E6-DD2E-45FF-8359-C44DF7DF5336}" presName="iconBgRect" presStyleLbl="bgShp" presStyleIdx="0" presStyleCnt="2"/>
      <dgm:spPr/>
    </dgm:pt>
    <dgm:pt modelId="{0830AA3E-720F-403E-9664-1F6ECBE4F942}" type="pres">
      <dgm:prSet presAssocID="{D939E7E6-DD2E-45FF-8359-C44DF7DF5336}"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ormations avec un remplissage uni"/>
        </a:ext>
      </dgm:extLst>
    </dgm:pt>
    <dgm:pt modelId="{6FD07781-DC14-4FAB-BABA-39226C52847A}" type="pres">
      <dgm:prSet presAssocID="{D939E7E6-DD2E-45FF-8359-C44DF7DF5336}" presName="spaceRect" presStyleCnt="0"/>
      <dgm:spPr/>
    </dgm:pt>
    <dgm:pt modelId="{8AE25201-9755-4568-B325-57DC7A880368}" type="pres">
      <dgm:prSet presAssocID="{D939E7E6-DD2E-45FF-8359-C44DF7DF5336}" presName="textRect" presStyleLbl="revTx" presStyleIdx="0" presStyleCnt="2">
        <dgm:presLayoutVars>
          <dgm:chMax val="1"/>
          <dgm:chPref val="1"/>
        </dgm:presLayoutVars>
      </dgm:prSet>
      <dgm:spPr/>
    </dgm:pt>
    <dgm:pt modelId="{2823A8A7-8B05-4E80-8ABE-3AF07CF7E8AA}" type="pres">
      <dgm:prSet presAssocID="{AFE147C9-3812-408E-989B-DF3D79B53F95}" presName="sibTrans" presStyleCnt="0"/>
      <dgm:spPr/>
    </dgm:pt>
    <dgm:pt modelId="{9FDBF922-C921-4FC1-B9CF-7E372C9B94EE}" type="pres">
      <dgm:prSet presAssocID="{F2D4FC9E-8D14-4A3E-BBE8-13FDBB566DF3}" presName="compNode" presStyleCnt="0"/>
      <dgm:spPr/>
    </dgm:pt>
    <dgm:pt modelId="{0EC2AE45-88DE-48E4-874C-76A876B695AD}" type="pres">
      <dgm:prSet presAssocID="{F2D4FC9E-8D14-4A3E-BBE8-13FDBB566DF3}" presName="iconBgRect" presStyleLbl="bgShp" presStyleIdx="1" presStyleCnt="2"/>
      <dgm:spPr/>
    </dgm:pt>
    <dgm:pt modelId="{B128C456-2569-4A4A-B21E-68188127BAF8}" type="pres">
      <dgm:prSet presAssocID="{F2D4FC9E-8D14-4A3E-BBE8-13FDBB566DF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9A50DB69-B86E-44F8-90ED-AADCBD953954}" type="pres">
      <dgm:prSet presAssocID="{F2D4FC9E-8D14-4A3E-BBE8-13FDBB566DF3}" presName="spaceRect" presStyleCnt="0"/>
      <dgm:spPr/>
    </dgm:pt>
    <dgm:pt modelId="{AE4950C3-4BF1-4792-BBEA-3B2BD02D2E74}" type="pres">
      <dgm:prSet presAssocID="{F2D4FC9E-8D14-4A3E-BBE8-13FDBB566DF3}" presName="textRect" presStyleLbl="revTx" presStyleIdx="1" presStyleCnt="2">
        <dgm:presLayoutVars>
          <dgm:chMax val="1"/>
          <dgm:chPref val="1"/>
        </dgm:presLayoutVars>
      </dgm:prSet>
      <dgm:spPr/>
    </dgm:pt>
  </dgm:ptLst>
  <dgm:cxnLst>
    <dgm:cxn modelId="{9F5FD30B-6712-43C3-8933-0D4630E7E3DC}" srcId="{0B3350EF-002F-472C-BA0A-CA2F31AC2021}" destId="{D939E7E6-DD2E-45FF-8359-C44DF7DF5336}" srcOrd="0" destOrd="0" parTransId="{AD05F5E9-48DC-4FDA-A221-5D3CE902A7E1}" sibTransId="{AFE147C9-3812-408E-989B-DF3D79B53F95}"/>
    <dgm:cxn modelId="{76014849-B1E8-46E1-8DFC-460772428ACF}" type="presOf" srcId="{F2D4FC9E-8D14-4A3E-BBE8-13FDBB566DF3}" destId="{AE4950C3-4BF1-4792-BBEA-3B2BD02D2E74}" srcOrd="0" destOrd="0" presId="urn:microsoft.com/office/officeart/2018/5/layout/IconCircleLabelList"/>
    <dgm:cxn modelId="{94720756-622D-4238-BCF2-C14B80C112C4}" srcId="{0B3350EF-002F-472C-BA0A-CA2F31AC2021}" destId="{F2D4FC9E-8D14-4A3E-BBE8-13FDBB566DF3}" srcOrd="1" destOrd="0" parTransId="{74819749-5A36-4FF3-B41E-075FDB5CB81A}" sibTransId="{1B33080E-EF6E-4B97-B7BA-383818449A4D}"/>
    <dgm:cxn modelId="{75EB1BCF-990E-43F5-93F9-DE6A504EBD5C}" type="presOf" srcId="{0B3350EF-002F-472C-BA0A-CA2F31AC2021}" destId="{7559D110-6041-4AB9-86A3-0502288AC3A7}" srcOrd="0" destOrd="0" presId="urn:microsoft.com/office/officeart/2018/5/layout/IconCircleLabelList"/>
    <dgm:cxn modelId="{708F60DE-815B-46F5-A3EA-81CEA54D4C39}" type="presOf" srcId="{D939E7E6-DD2E-45FF-8359-C44DF7DF5336}" destId="{8AE25201-9755-4568-B325-57DC7A880368}" srcOrd="0" destOrd="0" presId="urn:microsoft.com/office/officeart/2018/5/layout/IconCircleLabelList"/>
    <dgm:cxn modelId="{9C46FAD1-CC8D-46A2-A5B8-BF0B4E49C2A4}" type="presParOf" srcId="{7559D110-6041-4AB9-86A3-0502288AC3A7}" destId="{AABA45D2-7296-490E-8216-FC6D6A323A52}" srcOrd="0" destOrd="0" presId="urn:microsoft.com/office/officeart/2018/5/layout/IconCircleLabelList"/>
    <dgm:cxn modelId="{A3D4F614-69E6-4B5B-BE83-251334BDD577}" type="presParOf" srcId="{AABA45D2-7296-490E-8216-FC6D6A323A52}" destId="{07E2A757-B316-4F40-8C9D-D06C6115E6ED}" srcOrd="0" destOrd="0" presId="urn:microsoft.com/office/officeart/2018/5/layout/IconCircleLabelList"/>
    <dgm:cxn modelId="{72411426-DFE3-41D3-B423-FC37B5F6B06C}" type="presParOf" srcId="{AABA45D2-7296-490E-8216-FC6D6A323A52}" destId="{0830AA3E-720F-403E-9664-1F6ECBE4F942}" srcOrd="1" destOrd="0" presId="urn:microsoft.com/office/officeart/2018/5/layout/IconCircleLabelList"/>
    <dgm:cxn modelId="{4C28F422-A8A4-4DA5-A143-A02EFE7DA3B7}" type="presParOf" srcId="{AABA45D2-7296-490E-8216-FC6D6A323A52}" destId="{6FD07781-DC14-4FAB-BABA-39226C52847A}" srcOrd="2" destOrd="0" presId="urn:microsoft.com/office/officeart/2018/5/layout/IconCircleLabelList"/>
    <dgm:cxn modelId="{D4975731-97D0-4C8E-B02F-95DCA7AE5900}" type="presParOf" srcId="{AABA45D2-7296-490E-8216-FC6D6A323A52}" destId="{8AE25201-9755-4568-B325-57DC7A880368}" srcOrd="3" destOrd="0" presId="urn:microsoft.com/office/officeart/2018/5/layout/IconCircleLabelList"/>
    <dgm:cxn modelId="{B4013F26-E90F-4EE2-8F07-113C96B83FF1}" type="presParOf" srcId="{7559D110-6041-4AB9-86A3-0502288AC3A7}" destId="{2823A8A7-8B05-4E80-8ABE-3AF07CF7E8AA}" srcOrd="1" destOrd="0" presId="urn:microsoft.com/office/officeart/2018/5/layout/IconCircleLabelList"/>
    <dgm:cxn modelId="{1079FC52-B0F7-4D13-8B92-88B7C4F41529}" type="presParOf" srcId="{7559D110-6041-4AB9-86A3-0502288AC3A7}" destId="{9FDBF922-C921-4FC1-B9CF-7E372C9B94EE}" srcOrd="2" destOrd="0" presId="urn:microsoft.com/office/officeart/2018/5/layout/IconCircleLabelList"/>
    <dgm:cxn modelId="{15229E92-DC15-4F6A-BAEB-2C2B07070BB8}" type="presParOf" srcId="{9FDBF922-C921-4FC1-B9CF-7E372C9B94EE}" destId="{0EC2AE45-88DE-48E4-874C-76A876B695AD}" srcOrd="0" destOrd="0" presId="urn:microsoft.com/office/officeart/2018/5/layout/IconCircleLabelList"/>
    <dgm:cxn modelId="{BDB7B038-B879-4523-A2C8-CBFC5F3C7CA8}" type="presParOf" srcId="{9FDBF922-C921-4FC1-B9CF-7E372C9B94EE}" destId="{B128C456-2569-4A4A-B21E-68188127BAF8}" srcOrd="1" destOrd="0" presId="urn:microsoft.com/office/officeart/2018/5/layout/IconCircleLabelList"/>
    <dgm:cxn modelId="{0B3607D8-1544-4F18-A3A3-306951341DDE}" type="presParOf" srcId="{9FDBF922-C921-4FC1-B9CF-7E372C9B94EE}" destId="{9A50DB69-B86E-44F8-90ED-AADCBD953954}" srcOrd="2" destOrd="0" presId="urn:microsoft.com/office/officeart/2018/5/layout/IconCircleLabelList"/>
    <dgm:cxn modelId="{B92B26FD-80BD-45D2-9F1A-09A217E13CC7}" type="presParOf" srcId="{9FDBF922-C921-4FC1-B9CF-7E372C9B94EE}" destId="{AE4950C3-4BF1-4792-BBEA-3B2BD02D2E7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4998B3-E19A-47E8-A966-BF9444A3887E}" type="doc">
      <dgm:prSet loTypeId="urn:microsoft.com/office/officeart/2016/7/layout/RepeatingBendingProcessNew" loCatId="process" qsTypeId="urn:microsoft.com/office/officeart/2005/8/quickstyle/simple1" qsCatId="simple" csTypeId="urn:microsoft.com/office/officeart/2005/8/colors/colorful2" csCatId="colorful" phldr="1"/>
      <dgm:spPr/>
    </dgm:pt>
    <dgm:pt modelId="{D119F3B9-BAFC-495D-8941-F204C0225D37}">
      <dgm:prSet phldrT="[Texte]" phldr="0"/>
      <dgm:spPr/>
      <dgm:t>
        <a:bodyPr/>
        <a:lstStyle/>
        <a:p>
          <a:pPr rtl="0"/>
          <a:r>
            <a:rPr lang="fr-FR">
              <a:latin typeface="Calibri Light" panose="020F0302020204030204"/>
            </a:rPr>
            <a:t>J0 – Communication et actions initiales</a:t>
          </a:r>
        </a:p>
      </dgm:t>
    </dgm:pt>
    <dgm:pt modelId="{12E6C4FD-8705-4E95-9396-D6AC0407C841}" type="parTrans" cxnId="{0692E884-FF4E-4E53-85BE-78EF16B7E86D}">
      <dgm:prSet/>
      <dgm:spPr/>
    </dgm:pt>
    <dgm:pt modelId="{4D5882ED-361A-42B0-BB1C-79D981E4597E}" type="sibTrans" cxnId="{0692E884-FF4E-4E53-85BE-78EF16B7E86D}">
      <dgm:prSet/>
      <dgm:spPr/>
      <dgm:t>
        <a:bodyPr/>
        <a:lstStyle/>
        <a:p>
          <a:endParaRPr lang="en-US"/>
        </a:p>
        <a:p>
          <a:endParaRPr lang="fr-FR"/>
        </a:p>
        <a:p>
          <a:endParaRPr lang="fr-FR"/>
        </a:p>
      </dgm:t>
    </dgm:pt>
    <dgm:pt modelId="{55495289-8FEF-4560-BB2A-E4E46588A7AF}">
      <dgm:prSet phldrT="[Texte]" phldr="0"/>
      <dgm:spPr/>
      <dgm:t>
        <a:bodyPr/>
        <a:lstStyle/>
        <a:p>
          <a:pPr rtl="0"/>
          <a:r>
            <a:rPr lang="fr-FR">
              <a:latin typeface="Calibri Light" panose="020F0302020204030204"/>
            </a:rPr>
            <a:t>J1 – Informer les utilisateurs impactés</a:t>
          </a:r>
          <a:endParaRPr lang="fr-FR"/>
        </a:p>
      </dgm:t>
    </dgm:pt>
    <dgm:pt modelId="{FD0EC1DF-8F30-4BEB-B59A-B1F5A0FACCDE}" type="parTrans" cxnId="{F406B4C8-FDC6-4C53-9975-09F8C9C6F590}">
      <dgm:prSet/>
      <dgm:spPr/>
    </dgm:pt>
    <dgm:pt modelId="{FEEDB1F6-52D3-46CD-88A2-D8BEED734944}" type="sibTrans" cxnId="{F406B4C8-FDC6-4C53-9975-09F8C9C6F590}">
      <dgm:prSet/>
      <dgm:spPr/>
      <dgm:t>
        <a:bodyPr/>
        <a:lstStyle/>
        <a:p>
          <a:endParaRPr lang="en-US"/>
        </a:p>
        <a:p>
          <a:endParaRPr lang="fr-FR"/>
        </a:p>
        <a:p>
          <a:endParaRPr lang="fr-FR"/>
        </a:p>
      </dgm:t>
    </dgm:pt>
    <dgm:pt modelId="{D95BD7F0-32F9-4B0C-BDAA-422B042848AA}">
      <dgm:prSet phldrT="[Texte]" phldr="0"/>
      <dgm:spPr/>
      <dgm:t>
        <a:bodyPr/>
        <a:lstStyle/>
        <a:p>
          <a:pPr rtl="0"/>
          <a:r>
            <a:rPr lang="fr-FR">
              <a:latin typeface="Calibri Light" panose="020F0302020204030204"/>
            </a:rPr>
            <a:t>J2 – Rapport détaillé de l'incident</a:t>
          </a:r>
          <a:endParaRPr lang="fr-FR"/>
        </a:p>
      </dgm:t>
    </dgm:pt>
    <dgm:pt modelId="{A6C0D689-373E-4BF5-A073-FE5275D21F8A}" type="parTrans" cxnId="{B22E150B-9C55-400E-BCCA-8B58BF2E0166}">
      <dgm:prSet/>
      <dgm:spPr/>
    </dgm:pt>
    <dgm:pt modelId="{B1432538-AAE7-4EF5-940E-9B03E730C04D}" type="sibTrans" cxnId="{B22E150B-9C55-400E-BCCA-8B58BF2E0166}">
      <dgm:prSet/>
      <dgm:spPr/>
      <dgm:t>
        <a:bodyPr/>
        <a:lstStyle/>
        <a:p>
          <a:endParaRPr lang="en-US"/>
        </a:p>
        <a:p>
          <a:endParaRPr lang="fr-FR"/>
        </a:p>
        <a:p>
          <a:endParaRPr lang="fr-FR"/>
        </a:p>
      </dgm:t>
    </dgm:pt>
    <dgm:pt modelId="{4BCB6708-A848-4D02-9092-F41850CF9FA8}">
      <dgm:prSet phldr="0"/>
      <dgm:spPr/>
      <dgm:t>
        <a:bodyPr/>
        <a:lstStyle/>
        <a:p>
          <a:pPr rtl="0"/>
          <a:r>
            <a:rPr lang="fr-FR">
              <a:latin typeface="Calibri Light" panose="020F0302020204030204"/>
            </a:rPr>
            <a:t>J3 – Communication des compensations</a:t>
          </a:r>
        </a:p>
      </dgm:t>
    </dgm:pt>
    <dgm:pt modelId="{3B08A2CB-AD81-4A1F-9C69-A938C86B8BD9}" type="parTrans" cxnId="{9706BBDA-A724-415E-B60C-184C827A5B91}">
      <dgm:prSet/>
      <dgm:spPr/>
    </dgm:pt>
    <dgm:pt modelId="{77BDE16E-7921-4E23-BD67-25C2BAC4DFD9}" type="sibTrans" cxnId="{9706BBDA-A724-415E-B60C-184C827A5B91}">
      <dgm:prSet/>
      <dgm:spPr/>
      <dgm:t>
        <a:bodyPr/>
        <a:lstStyle/>
        <a:p>
          <a:endParaRPr lang="en-US"/>
        </a:p>
        <a:p>
          <a:endParaRPr lang="fr-FR"/>
        </a:p>
        <a:p>
          <a:endParaRPr lang="fr-FR"/>
        </a:p>
      </dgm:t>
    </dgm:pt>
    <dgm:pt modelId="{B82A44A7-4476-4D25-A1EF-599D3CC5DCCC}">
      <dgm:prSet phldr="0"/>
      <dgm:spPr/>
      <dgm:t>
        <a:bodyPr/>
        <a:lstStyle/>
        <a:p>
          <a:pPr rtl="0"/>
          <a:r>
            <a:rPr lang="fr-FR">
              <a:latin typeface="Calibri Light" panose="020F0302020204030204"/>
            </a:rPr>
            <a:t>J4 – Fin de correction, Communication sur Post-Crise</a:t>
          </a:r>
        </a:p>
      </dgm:t>
    </dgm:pt>
    <dgm:pt modelId="{679D3300-9B67-47FE-A66C-DFE9CDD0433A}" type="parTrans" cxnId="{2ABEAF9B-0563-4FB6-9DEE-6E6C72CBF96D}">
      <dgm:prSet/>
      <dgm:spPr/>
    </dgm:pt>
    <dgm:pt modelId="{95EFE4A2-44A3-4478-B765-155493D7A260}" type="sibTrans" cxnId="{2ABEAF9B-0563-4FB6-9DEE-6E6C72CBF96D}">
      <dgm:prSet/>
      <dgm:spPr/>
      <dgm:t>
        <a:bodyPr/>
        <a:lstStyle/>
        <a:p>
          <a:endParaRPr lang="en-US"/>
        </a:p>
        <a:p>
          <a:endParaRPr lang="fr-FR"/>
        </a:p>
        <a:p>
          <a:endParaRPr lang="fr-FR"/>
        </a:p>
      </dgm:t>
    </dgm:pt>
    <dgm:pt modelId="{365547B1-7FF6-498B-AB84-4DCB4FE60A7C}">
      <dgm:prSet phldr="0"/>
      <dgm:spPr/>
      <dgm:t>
        <a:bodyPr/>
        <a:lstStyle/>
        <a:p>
          <a:pPr rtl="0"/>
          <a:r>
            <a:rPr lang="fr-FR">
              <a:latin typeface="Calibri Light" panose="020F0302020204030204"/>
            </a:rPr>
            <a:t>Post-Crise – Renforcer la sécurité, cellule psy, indemnités</a:t>
          </a:r>
        </a:p>
      </dgm:t>
    </dgm:pt>
    <dgm:pt modelId="{11A2005E-A77C-4BD7-B355-36AE86FA92BA}" type="parTrans" cxnId="{1B272CB7-12C2-4A5F-840B-83843E2B2A4D}">
      <dgm:prSet/>
      <dgm:spPr/>
    </dgm:pt>
    <dgm:pt modelId="{DE15FA92-443E-41C5-828B-EAC4C74E1046}" type="sibTrans" cxnId="{1B272CB7-12C2-4A5F-840B-83843E2B2A4D}">
      <dgm:prSet/>
      <dgm:spPr/>
      <dgm:t>
        <a:bodyPr/>
        <a:lstStyle/>
        <a:p>
          <a:endParaRPr lang="fr-FR"/>
        </a:p>
      </dgm:t>
    </dgm:pt>
    <dgm:pt modelId="{435FBDEB-0739-314C-8BD5-C72B4D4884E4}" type="pres">
      <dgm:prSet presAssocID="{4A4998B3-E19A-47E8-A966-BF9444A3887E}" presName="Name0" presStyleCnt="0">
        <dgm:presLayoutVars>
          <dgm:dir/>
          <dgm:resizeHandles val="exact"/>
        </dgm:presLayoutVars>
      </dgm:prSet>
      <dgm:spPr/>
    </dgm:pt>
    <dgm:pt modelId="{B757B27E-8DF2-F04B-A193-96DB2C1DFED1}" type="pres">
      <dgm:prSet presAssocID="{D119F3B9-BAFC-495D-8941-F204C0225D37}" presName="node" presStyleLbl="node1" presStyleIdx="0" presStyleCnt="6">
        <dgm:presLayoutVars>
          <dgm:bulletEnabled val="1"/>
        </dgm:presLayoutVars>
      </dgm:prSet>
      <dgm:spPr/>
    </dgm:pt>
    <dgm:pt modelId="{D09A3CB9-F398-F94A-B48D-8DF4D62E9B18}" type="pres">
      <dgm:prSet presAssocID="{4D5882ED-361A-42B0-BB1C-79D981E4597E}" presName="sibTrans" presStyleLbl="sibTrans1D1" presStyleIdx="0" presStyleCnt="5"/>
      <dgm:spPr/>
    </dgm:pt>
    <dgm:pt modelId="{8082763E-FAA5-3146-B736-4703CB96CF73}" type="pres">
      <dgm:prSet presAssocID="{4D5882ED-361A-42B0-BB1C-79D981E4597E}" presName="connectorText" presStyleLbl="sibTrans1D1" presStyleIdx="0" presStyleCnt="5"/>
      <dgm:spPr/>
    </dgm:pt>
    <dgm:pt modelId="{03A382E9-F8B5-FD47-87FB-183B3CD3C2CF}" type="pres">
      <dgm:prSet presAssocID="{55495289-8FEF-4560-BB2A-E4E46588A7AF}" presName="node" presStyleLbl="node1" presStyleIdx="1" presStyleCnt="6">
        <dgm:presLayoutVars>
          <dgm:bulletEnabled val="1"/>
        </dgm:presLayoutVars>
      </dgm:prSet>
      <dgm:spPr/>
    </dgm:pt>
    <dgm:pt modelId="{5B7CCD21-D6D3-104B-8359-41D39481FDA4}" type="pres">
      <dgm:prSet presAssocID="{FEEDB1F6-52D3-46CD-88A2-D8BEED734944}" presName="sibTrans" presStyleLbl="sibTrans1D1" presStyleIdx="1" presStyleCnt="5"/>
      <dgm:spPr/>
    </dgm:pt>
    <dgm:pt modelId="{34296991-F880-C84E-A361-C2CB328B6F94}" type="pres">
      <dgm:prSet presAssocID="{FEEDB1F6-52D3-46CD-88A2-D8BEED734944}" presName="connectorText" presStyleLbl="sibTrans1D1" presStyleIdx="1" presStyleCnt="5"/>
      <dgm:spPr/>
    </dgm:pt>
    <dgm:pt modelId="{83D30C1E-F5E8-F44C-9917-0B46B489E61F}" type="pres">
      <dgm:prSet presAssocID="{D95BD7F0-32F9-4B0C-BDAA-422B042848AA}" presName="node" presStyleLbl="node1" presStyleIdx="2" presStyleCnt="6">
        <dgm:presLayoutVars>
          <dgm:bulletEnabled val="1"/>
        </dgm:presLayoutVars>
      </dgm:prSet>
      <dgm:spPr/>
    </dgm:pt>
    <dgm:pt modelId="{01A1BC3C-B13B-D94F-9321-A14979AECF0A}" type="pres">
      <dgm:prSet presAssocID="{B1432538-AAE7-4EF5-940E-9B03E730C04D}" presName="sibTrans" presStyleLbl="sibTrans1D1" presStyleIdx="2" presStyleCnt="5"/>
      <dgm:spPr/>
    </dgm:pt>
    <dgm:pt modelId="{F803893D-40D9-AD45-A08C-C4C79A3199D0}" type="pres">
      <dgm:prSet presAssocID="{B1432538-AAE7-4EF5-940E-9B03E730C04D}" presName="connectorText" presStyleLbl="sibTrans1D1" presStyleIdx="2" presStyleCnt="5"/>
      <dgm:spPr/>
    </dgm:pt>
    <dgm:pt modelId="{DC90C41C-6B67-CD4D-B9D7-B14154F7AB36}" type="pres">
      <dgm:prSet presAssocID="{4BCB6708-A848-4D02-9092-F41850CF9FA8}" presName="node" presStyleLbl="node1" presStyleIdx="3" presStyleCnt="6">
        <dgm:presLayoutVars>
          <dgm:bulletEnabled val="1"/>
        </dgm:presLayoutVars>
      </dgm:prSet>
      <dgm:spPr/>
    </dgm:pt>
    <dgm:pt modelId="{37433EEF-2DE1-D440-855D-B546BDDD869D}" type="pres">
      <dgm:prSet presAssocID="{77BDE16E-7921-4E23-BD67-25C2BAC4DFD9}" presName="sibTrans" presStyleLbl="sibTrans1D1" presStyleIdx="3" presStyleCnt="5"/>
      <dgm:spPr/>
    </dgm:pt>
    <dgm:pt modelId="{EDBA657A-4CFD-6E4F-B8AE-857813B5BCA3}" type="pres">
      <dgm:prSet presAssocID="{77BDE16E-7921-4E23-BD67-25C2BAC4DFD9}" presName="connectorText" presStyleLbl="sibTrans1D1" presStyleIdx="3" presStyleCnt="5"/>
      <dgm:spPr/>
    </dgm:pt>
    <dgm:pt modelId="{1429DE00-D7C9-2946-AF07-4B7FCFD1F77E}" type="pres">
      <dgm:prSet presAssocID="{B82A44A7-4476-4D25-A1EF-599D3CC5DCCC}" presName="node" presStyleLbl="node1" presStyleIdx="4" presStyleCnt="6">
        <dgm:presLayoutVars>
          <dgm:bulletEnabled val="1"/>
        </dgm:presLayoutVars>
      </dgm:prSet>
      <dgm:spPr/>
    </dgm:pt>
    <dgm:pt modelId="{99008A2B-FFF8-AE4F-9C5F-B960990EE34B}" type="pres">
      <dgm:prSet presAssocID="{95EFE4A2-44A3-4478-B765-155493D7A260}" presName="sibTrans" presStyleLbl="sibTrans1D1" presStyleIdx="4" presStyleCnt="5"/>
      <dgm:spPr/>
    </dgm:pt>
    <dgm:pt modelId="{8FD09AAD-AB26-0D45-A670-4ECCD56236EC}" type="pres">
      <dgm:prSet presAssocID="{95EFE4A2-44A3-4478-B765-155493D7A260}" presName="connectorText" presStyleLbl="sibTrans1D1" presStyleIdx="4" presStyleCnt="5"/>
      <dgm:spPr/>
    </dgm:pt>
    <dgm:pt modelId="{352863ED-8EE6-AE44-8BCB-728FC70F6FB1}" type="pres">
      <dgm:prSet presAssocID="{365547B1-7FF6-498B-AB84-4DCB4FE60A7C}" presName="node" presStyleLbl="node1" presStyleIdx="5" presStyleCnt="6">
        <dgm:presLayoutVars>
          <dgm:bulletEnabled val="1"/>
        </dgm:presLayoutVars>
      </dgm:prSet>
      <dgm:spPr/>
    </dgm:pt>
  </dgm:ptLst>
  <dgm:cxnLst>
    <dgm:cxn modelId="{655DDC06-E4C2-47FD-BADD-FB9ED8DE6ED5}" type="presOf" srcId="{365547B1-7FF6-498B-AB84-4DCB4FE60A7C}" destId="{352863ED-8EE6-AE44-8BCB-728FC70F6FB1}" srcOrd="0" destOrd="0" presId="urn:microsoft.com/office/officeart/2016/7/layout/RepeatingBendingProcessNew"/>
    <dgm:cxn modelId="{B22E150B-9C55-400E-BCCA-8B58BF2E0166}" srcId="{4A4998B3-E19A-47E8-A966-BF9444A3887E}" destId="{D95BD7F0-32F9-4B0C-BDAA-422B042848AA}" srcOrd="2" destOrd="0" parTransId="{A6C0D689-373E-4BF5-A073-FE5275D21F8A}" sibTransId="{B1432538-AAE7-4EF5-940E-9B03E730C04D}"/>
    <dgm:cxn modelId="{9A4BB72D-8366-4A9E-AB18-8B5E3AD5C7D6}" type="presOf" srcId="{95EFE4A2-44A3-4478-B765-155493D7A260}" destId="{99008A2B-FFF8-AE4F-9C5F-B960990EE34B}" srcOrd="0" destOrd="0" presId="urn:microsoft.com/office/officeart/2016/7/layout/RepeatingBendingProcessNew"/>
    <dgm:cxn modelId="{08FFD13C-63C2-48C4-A9BA-0F9D4A3550C0}" type="presOf" srcId="{FEEDB1F6-52D3-46CD-88A2-D8BEED734944}" destId="{34296991-F880-C84E-A361-C2CB328B6F94}" srcOrd="1" destOrd="0" presId="urn:microsoft.com/office/officeart/2016/7/layout/RepeatingBendingProcessNew"/>
    <dgm:cxn modelId="{1C5DC553-C94D-4D6C-8642-D920D4701BA1}" type="presOf" srcId="{77BDE16E-7921-4E23-BD67-25C2BAC4DFD9}" destId="{EDBA657A-4CFD-6E4F-B8AE-857813B5BCA3}" srcOrd="1" destOrd="0" presId="urn:microsoft.com/office/officeart/2016/7/layout/RepeatingBendingProcessNew"/>
    <dgm:cxn modelId="{44D58466-9E5A-42C7-BCAB-9FCDC8EBEC2F}" type="presOf" srcId="{FEEDB1F6-52D3-46CD-88A2-D8BEED734944}" destId="{5B7CCD21-D6D3-104B-8359-41D39481FDA4}" srcOrd="0" destOrd="0" presId="urn:microsoft.com/office/officeart/2016/7/layout/RepeatingBendingProcessNew"/>
    <dgm:cxn modelId="{D540326C-2B33-421A-A7A4-7B51C72C85CE}" type="presOf" srcId="{77BDE16E-7921-4E23-BD67-25C2BAC4DFD9}" destId="{37433EEF-2DE1-D440-855D-B546BDDD869D}" srcOrd="0" destOrd="0" presId="urn:microsoft.com/office/officeart/2016/7/layout/RepeatingBendingProcessNew"/>
    <dgm:cxn modelId="{6A1BE86C-F772-4700-91A3-C3A719D7EE46}" type="presOf" srcId="{B1432538-AAE7-4EF5-940E-9B03E730C04D}" destId="{F803893D-40D9-AD45-A08C-C4C79A3199D0}" srcOrd="1" destOrd="0" presId="urn:microsoft.com/office/officeart/2016/7/layout/RepeatingBendingProcessNew"/>
    <dgm:cxn modelId="{278C5571-7E80-4CF4-A875-89A577776965}" type="presOf" srcId="{95EFE4A2-44A3-4478-B765-155493D7A260}" destId="{8FD09AAD-AB26-0D45-A670-4ECCD56236EC}" srcOrd="1" destOrd="0" presId="urn:microsoft.com/office/officeart/2016/7/layout/RepeatingBendingProcessNew"/>
    <dgm:cxn modelId="{B3F06F79-05F5-4E3E-B705-1BCE9D4B55F3}" type="presOf" srcId="{D119F3B9-BAFC-495D-8941-F204C0225D37}" destId="{B757B27E-8DF2-F04B-A193-96DB2C1DFED1}" srcOrd="0" destOrd="0" presId="urn:microsoft.com/office/officeart/2016/7/layout/RepeatingBendingProcessNew"/>
    <dgm:cxn modelId="{82EAB27C-AB1E-42D7-A0C2-E89661B6948B}" type="presOf" srcId="{B1432538-AAE7-4EF5-940E-9B03E730C04D}" destId="{01A1BC3C-B13B-D94F-9321-A14979AECF0A}" srcOrd="0" destOrd="0" presId="urn:microsoft.com/office/officeart/2016/7/layout/RepeatingBendingProcessNew"/>
    <dgm:cxn modelId="{8DA41983-784D-4ADD-B56E-BFFC3D071CBE}" type="presOf" srcId="{4A4998B3-E19A-47E8-A966-BF9444A3887E}" destId="{435FBDEB-0739-314C-8BD5-C72B4D4884E4}" srcOrd="0" destOrd="0" presId="urn:microsoft.com/office/officeart/2016/7/layout/RepeatingBendingProcessNew"/>
    <dgm:cxn modelId="{0692E884-FF4E-4E53-85BE-78EF16B7E86D}" srcId="{4A4998B3-E19A-47E8-A966-BF9444A3887E}" destId="{D119F3B9-BAFC-495D-8941-F204C0225D37}" srcOrd="0" destOrd="0" parTransId="{12E6C4FD-8705-4E95-9396-D6AC0407C841}" sibTransId="{4D5882ED-361A-42B0-BB1C-79D981E4597E}"/>
    <dgm:cxn modelId="{1C4A3989-3E66-4E23-B449-DBEE539146EF}" type="presOf" srcId="{55495289-8FEF-4560-BB2A-E4E46588A7AF}" destId="{03A382E9-F8B5-FD47-87FB-183B3CD3C2CF}" srcOrd="0" destOrd="0" presId="urn:microsoft.com/office/officeart/2016/7/layout/RepeatingBendingProcessNew"/>
    <dgm:cxn modelId="{FB82748F-CFBC-4D87-87E9-41A848236244}" type="presOf" srcId="{4BCB6708-A848-4D02-9092-F41850CF9FA8}" destId="{DC90C41C-6B67-CD4D-B9D7-B14154F7AB36}" srcOrd="0" destOrd="0" presId="urn:microsoft.com/office/officeart/2016/7/layout/RepeatingBendingProcessNew"/>
    <dgm:cxn modelId="{E388679A-3B5B-4024-A10E-3F3D328D717A}" type="presOf" srcId="{4D5882ED-361A-42B0-BB1C-79D981E4597E}" destId="{D09A3CB9-F398-F94A-B48D-8DF4D62E9B18}" srcOrd="0" destOrd="0" presId="urn:microsoft.com/office/officeart/2016/7/layout/RepeatingBendingProcessNew"/>
    <dgm:cxn modelId="{2ABEAF9B-0563-4FB6-9DEE-6E6C72CBF96D}" srcId="{4A4998B3-E19A-47E8-A966-BF9444A3887E}" destId="{B82A44A7-4476-4D25-A1EF-599D3CC5DCCC}" srcOrd="4" destOrd="0" parTransId="{679D3300-9B67-47FE-A66C-DFE9CDD0433A}" sibTransId="{95EFE4A2-44A3-4478-B765-155493D7A260}"/>
    <dgm:cxn modelId="{C7B357B3-6B72-4B41-BA2E-40C459A18FD2}" type="presOf" srcId="{B82A44A7-4476-4D25-A1EF-599D3CC5DCCC}" destId="{1429DE00-D7C9-2946-AF07-4B7FCFD1F77E}" srcOrd="0" destOrd="0" presId="urn:microsoft.com/office/officeart/2016/7/layout/RepeatingBendingProcessNew"/>
    <dgm:cxn modelId="{1B272CB7-12C2-4A5F-840B-83843E2B2A4D}" srcId="{4A4998B3-E19A-47E8-A966-BF9444A3887E}" destId="{365547B1-7FF6-498B-AB84-4DCB4FE60A7C}" srcOrd="5" destOrd="0" parTransId="{11A2005E-A77C-4BD7-B355-36AE86FA92BA}" sibTransId="{DE15FA92-443E-41C5-828B-EAC4C74E1046}"/>
    <dgm:cxn modelId="{F406B4C8-FDC6-4C53-9975-09F8C9C6F590}" srcId="{4A4998B3-E19A-47E8-A966-BF9444A3887E}" destId="{55495289-8FEF-4560-BB2A-E4E46588A7AF}" srcOrd="1" destOrd="0" parTransId="{FD0EC1DF-8F30-4BEB-B59A-B1F5A0FACCDE}" sibTransId="{FEEDB1F6-52D3-46CD-88A2-D8BEED734944}"/>
    <dgm:cxn modelId="{9706BBDA-A724-415E-B60C-184C827A5B91}" srcId="{4A4998B3-E19A-47E8-A966-BF9444A3887E}" destId="{4BCB6708-A848-4D02-9092-F41850CF9FA8}" srcOrd="3" destOrd="0" parTransId="{3B08A2CB-AD81-4A1F-9C69-A938C86B8BD9}" sibTransId="{77BDE16E-7921-4E23-BD67-25C2BAC4DFD9}"/>
    <dgm:cxn modelId="{2B3754F6-E317-4B2D-9EF7-683823C7FDA0}" type="presOf" srcId="{D95BD7F0-32F9-4B0C-BDAA-422B042848AA}" destId="{83D30C1E-F5E8-F44C-9917-0B46B489E61F}" srcOrd="0" destOrd="0" presId="urn:microsoft.com/office/officeart/2016/7/layout/RepeatingBendingProcessNew"/>
    <dgm:cxn modelId="{A7ACA0F7-8E38-4EB6-9F52-41DE34C635D4}" type="presOf" srcId="{4D5882ED-361A-42B0-BB1C-79D981E4597E}" destId="{8082763E-FAA5-3146-B736-4703CB96CF73}" srcOrd="1" destOrd="0" presId="urn:microsoft.com/office/officeart/2016/7/layout/RepeatingBendingProcessNew"/>
    <dgm:cxn modelId="{330F9367-C759-49E7-8951-0A4F55F9418B}" type="presParOf" srcId="{435FBDEB-0739-314C-8BD5-C72B4D4884E4}" destId="{B757B27E-8DF2-F04B-A193-96DB2C1DFED1}" srcOrd="0" destOrd="0" presId="urn:microsoft.com/office/officeart/2016/7/layout/RepeatingBendingProcessNew"/>
    <dgm:cxn modelId="{B8D11952-47DC-422A-B655-3C1926A60784}" type="presParOf" srcId="{435FBDEB-0739-314C-8BD5-C72B4D4884E4}" destId="{D09A3CB9-F398-F94A-B48D-8DF4D62E9B18}" srcOrd="1" destOrd="0" presId="urn:microsoft.com/office/officeart/2016/7/layout/RepeatingBendingProcessNew"/>
    <dgm:cxn modelId="{B12DBDCC-417C-4611-87C5-254CF96A9BFF}" type="presParOf" srcId="{D09A3CB9-F398-F94A-B48D-8DF4D62E9B18}" destId="{8082763E-FAA5-3146-B736-4703CB96CF73}" srcOrd="0" destOrd="0" presId="urn:microsoft.com/office/officeart/2016/7/layout/RepeatingBendingProcessNew"/>
    <dgm:cxn modelId="{D7D513F5-E1BC-4E16-A0AA-3871571814D7}" type="presParOf" srcId="{435FBDEB-0739-314C-8BD5-C72B4D4884E4}" destId="{03A382E9-F8B5-FD47-87FB-183B3CD3C2CF}" srcOrd="2" destOrd="0" presId="urn:microsoft.com/office/officeart/2016/7/layout/RepeatingBendingProcessNew"/>
    <dgm:cxn modelId="{CD6C79E4-FA4B-40AC-8235-ED5DC5E9EC25}" type="presParOf" srcId="{435FBDEB-0739-314C-8BD5-C72B4D4884E4}" destId="{5B7CCD21-D6D3-104B-8359-41D39481FDA4}" srcOrd="3" destOrd="0" presId="urn:microsoft.com/office/officeart/2016/7/layout/RepeatingBendingProcessNew"/>
    <dgm:cxn modelId="{8647030F-2359-4433-ABFE-E42F2494163B}" type="presParOf" srcId="{5B7CCD21-D6D3-104B-8359-41D39481FDA4}" destId="{34296991-F880-C84E-A361-C2CB328B6F94}" srcOrd="0" destOrd="0" presId="urn:microsoft.com/office/officeart/2016/7/layout/RepeatingBendingProcessNew"/>
    <dgm:cxn modelId="{B27FEA77-DE04-408B-9193-CC1438662203}" type="presParOf" srcId="{435FBDEB-0739-314C-8BD5-C72B4D4884E4}" destId="{83D30C1E-F5E8-F44C-9917-0B46B489E61F}" srcOrd="4" destOrd="0" presId="urn:microsoft.com/office/officeart/2016/7/layout/RepeatingBendingProcessNew"/>
    <dgm:cxn modelId="{0F8809E3-AE89-44BE-AE70-9A92DA168B9E}" type="presParOf" srcId="{435FBDEB-0739-314C-8BD5-C72B4D4884E4}" destId="{01A1BC3C-B13B-D94F-9321-A14979AECF0A}" srcOrd="5" destOrd="0" presId="urn:microsoft.com/office/officeart/2016/7/layout/RepeatingBendingProcessNew"/>
    <dgm:cxn modelId="{6F1599BE-4B06-49C6-88B4-3E9641591E38}" type="presParOf" srcId="{01A1BC3C-B13B-D94F-9321-A14979AECF0A}" destId="{F803893D-40D9-AD45-A08C-C4C79A3199D0}" srcOrd="0" destOrd="0" presId="urn:microsoft.com/office/officeart/2016/7/layout/RepeatingBendingProcessNew"/>
    <dgm:cxn modelId="{69F44830-E454-413F-B1B8-4BE92232537C}" type="presParOf" srcId="{435FBDEB-0739-314C-8BD5-C72B4D4884E4}" destId="{DC90C41C-6B67-CD4D-B9D7-B14154F7AB36}" srcOrd="6" destOrd="0" presId="urn:microsoft.com/office/officeart/2016/7/layout/RepeatingBendingProcessNew"/>
    <dgm:cxn modelId="{6771AAD9-10FC-4A29-A8AC-2AAD3EDF3287}" type="presParOf" srcId="{435FBDEB-0739-314C-8BD5-C72B4D4884E4}" destId="{37433EEF-2DE1-D440-855D-B546BDDD869D}" srcOrd="7" destOrd="0" presId="urn:microsoft.com/office/officeart/2016/7/layout/RepeatingBendingProcessNew"/>
    <dgm:cxn modelId="{9103859D-81EB-4C38-838E-AFF24EC4E403}" type="presParOf" srcId="{37433EEF-2DE1-D440-855D-B546BDDD869D}" destId="{EDBA657A-4CFD-6E4F-B8AE-857813B5BCA3}" srcOrd="0" destOrd="0" presId="urn:microsoft.com/office/officeart/2016/7/layout/RepeatingBendingProcessNew"/>
    <dgm:cxn modelId="{3AC1FD4B-1B08-4415-BDE9-57FB5EACB8F9}" type="presParOf" srcId="{435FBDEB-0739-314C-8BD5-C72B4D4884E4}" destId="{1429DE00-D7C9-2946-AF07-4B7FCFD1F77E}" srcOrd="8" destOrd="0" presId="urn:microsoft.com/office/officeart/2016/7/layout/RepeatingBendingProcessNew"/>
    <dgm:cxn modelId="{1BFBDFA2-C2E1-421D-A924-46417A9D6D3C}" type="presParOf" srcId="{435FBDEB-0739-314C-8BD5-C72B4D4884E4}" destId="{99008A2B-FFF8-AE4F-9C5F-B960990EE34B}" srcOrd="9" destOrd="0" presId="urn:microsoft.com/office/officeart/2016/7/layout/RepeatingBendingProcessNew"/>
    <dgm:cxn modelId="{C77BC8BF-29C7-4BD7-A5E8-967A021A2B43}" type="presParOf" srcId="{99008A2B-FFF8-AE4F-9C5F-B960990EE34B}" destId="{8FD09AAD-AB26-0D45-A670-4ECCD56236EC}" srcOrd="0" destOrd="0" presId="urn:microsoft.com/office/officeart/2016/7/layout/RepeatingBendingProcessNew"/>
    <dgm:cxn modelId="{F5DB6A72-D183-4451-BB70-6282D46B8354}" type="presParOf" srcId="{435FBDEB-0739-314C-8BD5-C72B4D4884E4}" destId="{352863ED-8EE6-AE44-8BCB-728FC70F6FB1}"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0CCB56-56A8-48E2-8B68-3F4254F4BCB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3FBAB5C-0B9E-4B18-80FF-BFBD37030EA0}">
      <dgm:prSet/>
      <dgm:spPr/>
      <dgm:t>
        <a:bodyPr/>
        <a:lstStyle/>
        <a:p>
          <a:r>
            <a:rPr lang="fr-FR" b="1" i="0"/>
            <a:t>Reconnaissance de l'incident</a:t>
          </a:r>
          <a:endParaRPr lang="en-US"/>
        </a:p>
      </dgm:t>
    </dgm:pt>
    <dgm:pt modelId="{A903D599-7991-4BC4-9A07-92C4A6628D3E}" type="parTrans" cxnId="{89990B63-3A52-47EA-8028-1C906C04AEA9}">
      <dgm:prSet/>
      <dgm:spPr/>
      <dgm:t>
        <a:bodyPr/>
        <a:lstStyle/>
        <a:p>
          <a:endParaRPr lang="en-US"/>
        </a:p>
      </dgm:t>
    </dgm:pt>
    <dgm:pt modelId="{8D8E3850-5657-4735-8742-69A5AF8926C4}" type="sibTrans" cxnId="{89990B63-3A52-47EA-8028-1C906C04AEA9}">
      <dgm:prSet/>
      <dgm:spPr/>
      <dgm:t>
        <a:bodyPr/>
        <a:lstStyle/>
        <a:p>
          <a:endParaRPr lang="en-US"/>
        </a:p>
      </dgm:t>
    </dgm:pt>
    <dgm:pt modelId="{B51FC876-00BA-47BB-8809-B67757F4D478}">
      <dgm:prSet/>
      <dgm:spPr/>
      <dgm:t>
        <a:bodyPr/>
        <a:lstStyle/>
        <a:p>
          <a:r>
            <a:rPr lang="fr-FR" b="1" i="0"/>
            <a:t>Actions immédiates prises</a:t>
          </a:r>
          <a:endParaRPr lang="en-US"/>
        </a:p>
      </dgm:t>
    </dgm:pt>
    <dgm:pt modelId="{AA77C975-8C4C-4FBB-AEED-BBEEFB074CCD}" type="parTrans" cxnId="{9CB4A989-C6F5-4B20-B64C-A8D2BA0233C3}">
      <dgm:prSet/>
      <dgm:spPr/>
      <dgm:t>
        <a:bodyPr/>
        <a:lstStyle/>
        <a:p>
          <a:endParaRPr lang="en-US"/>
        </a:p>
      </dgm:t>
    </dgm:pt>
    <dgm:pt modelId="{79ECA72E-F7AB-4440-B089-3A3A41495007}" type="sibTrans" cxnId="{9CB4A989-C6F5-4B20-B64C-A8D2BA0233C3}">
      <dgm:prSet/>
      <dgm:spPr/>
      <dgm:t>
        <a:bodyPr/>
        <a:lstStyle/>
        <a:p>
          <a:endParaRPr lang="en-US"/>
        </a:p>
      </dgm:t>
    </dgm:pt>
    <dgm:pt modelId="{9E9ED622-39FB-4B7A-B1E3-734F624190E0}">
      <dgm:prSet/>
      <dgm:spPr/>
      <dgm:t>
        <a:bodyPr/>
        <a:lstStyle/>
        <a:p>
          <a:r>
            <a:rPr lang="fr-FR" b="1" i="0"/>
            <a:t>Renforcement de la sécurité</a:t>
          </a:r>
          <a:r>
            <a:rPr lang="fr-FR" b="0" i="0"/>
            <a:t> </a:t>
          </a:r>
          <a:endParaRPr lang="en-US"/>
        </a:p>
      </dgm:t>
    </dgm:pt>
    <dgm:pt modelId="{64819153-162E-47B6-8D3E-9B18F59EE2B6}" type="parTrans" cxnId="{32606D75-08F7-42EF-98ED-C307A2831BD5}">
      <dgm:prSet/>
      <dgm:spPr/>
      <dgm:t>
        <a:bodyPr/>
        <a:lstStyle/>
        <a:p>
          <a:endParaRPr lang="en-US"/>
        </a:p>
      </dgm:t>
    </dgm:pt>
    <dgm:pt modelId="{A3CEAE25-8F72-4847-942F-64D7BDDCC6F8}" type="sibTrans" cxnId="{32606D75-08F7-42EF-98ED-C307A2831BD5}">
      <dgm:prSet/>
      <dgm:spPr/>
      <dgm:t>
        <a:bodyPr/>
        <a:lstStyle/>
        <a:p>
          <a:endParaRPr lang="en-US"/>
        </a:p>
      </dgm:t>
    </dgm:pt>
    <dgm:pt modelId="{75C22B62-B26B-47FA-92A0-D2D67D2AE1E0}">
      <dgm:prSet/>
      <dgm:spPr/>
      <dgm:t>
        <a:bodyPr/>
        <a:lstStyle/>
        <a:p>
          <a:r>
            <a:rPr lang="fr-FR" b="1" i="0"/>
            <a:t>Soutien aux clients</a:t>
          </a:r>
          <a:endParaRPr lang="en-US"/>
        </a:p>
      </dgm:t>
    </dgm:pt>
    <dgm:pt modelId="{2B2982A3-803D-4828-A88B-D15C7A50DCF4}" type="parTrans" cxnId="{978D84E2-963B-4E3E-8474-E5E7095B0145}">
      <dgm:prSet/>
      <dgm:spPr/>
      <dgm:t>
        <a:bodyPr/>
        <a:lstStyle/>
        <a:p>
          <a:endParaRPr lang="en-US"/>
        </a:p>
      </dgm:t>
    </dgm:pt>
    <dgm:pt modelId="{74A902B6-48AE-423F-ACE6-FFAD19962EE8}" type="sibTrans" cxnId="{978D84E2-963B-4E3E-8474-E5E7095B0145}">
      <dgm:prSet/>
      <dgm:spPr/>
      <dgm:t>
        <a:bodyPr/>
        <a:lstStyle/>
        <a:p>
          <a:endParaRPr lang="en-US"/>
        </a:p>
      </dgm:t>
    </dgm:pt>
    <dgm:pt modelId="{939737B0-ADB8-4646-B55A-6A2627B6D24D}">
      <dgm:prSet/>
      <dgm:spPr/>
      <dgm:t>
        <a:bodyPr/>
        <a:lstStyle/>
        <a:p>
          <a:r>
            <a:rPr lang="fr-FR" b="1" i="0"/>
            <a:t>Engagement à apprendre et à s'améliorer</a:t>
          </a:r>
          <a:r>
            <a:rPr lang="fr-FR" b="0" i="0"/>
            <a:t> </a:t>
          </a:r>
          <a:endParaRPr lang="en-US"/>
        </a:p>
      </dgm:t>
    </dgm:pt>
    <dgm:pt modelId="{19204724-6CA2-4697-805B-D1CF704FB036}" type="parTrans" cxnId="{A3FBCBF7-9E9E-4A7C-AB61-482C5A28BEE7}">
      <dgm:prSet/>
      <dgm:spPr/>
      <dgm:t>
        <a:bodyPr/>
        <a:lstStyle/>
        <a:p>
          <a:endParaRPr lang="en-US"/>
        </a:p>
      </dgm:t>
    </dgm:pt>
    <dgm:pt modelId="{D7BD2352-808B-4C2E-B4E9-116170394DC3}" type="sibTrans" cxnId="{A3FBCBF7-9E9E-4A7C-AB61-482C5A28BEE7}">
      <dgm:prSet/>
      <dgm:spPr/>
      <dgm:t>
        <a:bodyPr/>
        <a:lstStyle/>
        <a:p>
          <a:endParaRPr lang="en-US"/>
        </a:p>
      </dgm:t>
    </dgm:pt>
    <dgm:pt modelId="{042E926C-49DD-46CF-85D4-6EE13357C10A}" type="pres">
      <dgm:prSet presAssocID="{2B0CCB56-56A8-48E2-8B68-3F4254F4BCBC}" presName="root" presStyleCnt="0">
        <dgm:presLayoutVars>
          <dgm:dir/>
          <dgm:resizeHandles val="exact"/>
        </dgm:presLayoutVars>
      </dgm:prSet>
      <dgm:spPr/>
    </dgm:pt>
    <dgm:pt modelId="{8C908FF7-4A27-45F8-9FAE-A229EEA531FA}" type="pres">
      <dgm:prSet presAssocID="{53FBAB5C-0B9E-4B18-80FF-BFBD37030EA0}" presName="compNode" presStyleCnt="0"/>
      <dgm:spPr/>
    </dgm:pt>
    <dgm:pt modelId="{9E77DB32-8D93-4F6F-8C6A-D7FAC654224C}" type="pres">
      <dgm:prSet presAssocID="{53FBAB5C-0B9E-4B18-80FF-BFBD37030EA0}" presName="bgRect" presStyleLbl="bgShp" presStyleIdx="0" presStyleCnt="5"/>
      <dgm:spPr/>
    </dgm:pt>
    <dgm:pt modelId="{E9B9B12D-8FE5-44C0-AFA9-25F0EFFE6652}" type="pres">
      <dgm:prSet presAssocID="{53FBAB5C-0B9E-4B18-80FF-BFBD37030EA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ban"/>
        </a:ext>
      </dgm:extLst>
    </dgm:pt>
    <dgm:pt modelId="{BBDB6C31-3895-4D25-993B-4DAD1B6B5089}" type="pres">
      <dgm:prSet presAssocID="{53FBAB5C-0B9E-4B18-80FF-BFBD37030EA0}" presName="spaceRect" presStyleCnt="0"/>
      <dgm:spPr/>
    </dgm:pt>
    <dgm:pt modelId="{5986B236-1723-48A1-831E-9DBB99BD1952}" type="pres">
      <dgm:prSet presAssocID="{53FBAB5C-0B9E-4B18-80FF-BFBD37030EA0}" presName="parTx" presStyleLbl="revTx" presStyleIdx="0" presStyleCnt="5">
        <dgm:presLayoutVars>
          <dgm:chMax val="0"/>
          <dgm:chPref val="0"/>
        </dgm:presLayoutVars>
      </dgm:prSet>
      <dgm:spPr/>
    </dgm:pt>
    <dgm:pt modelId="{0A466407-6FC0-4412-B89B-1E01B0CD3805}" type="pres">
      <dgm:prSet presAssocID="{8D8E3850-5657-4735-8742-69A5AF8926C4}" presName="sibTrans" presStyleCnt="0"/>
      <dgm:spPr/>
    </dgm:pt>
    <dgm:pt modelId="{F6F27B5F-4B8F-4430-AA21-338110430AC6}" type="pres">
      <dgm:prSet presAssocID="{B51FC876-00BA-47BB-8809-B67757F4D478}" presName="compNode" presStyleCnt="0"/>
      <dgm:spPr/>
    </dgm:pt>
    <dgm:pt modelId="{D4958054-1640-40A2-8497-CF0DF6442432}" type="pres">
      <dgm:prSet presAssocID="{B51FC876-00BA-47BB-8809-B67757F4D478}" presName="bgRect" presStyleLbl="bgShp" presStyleIdx="1" presStyleCnt="5"/>
      <dgm:spPr/>
    </dgm:pt>
    <dgm:pt modelId="{EE576AC4-8C12-4F5D-B0B9-00840F6A1C61}" type="pres">
      <dgm:prSet presAssocID="{B51FC876-00BA-47BB-8809-B67757F4D47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che"/>
        </a:ext>
      </dgm:extLst>
    </dgm:pt>
    <dgm:pt modelId="{1870FC93-49E1-4589-B807-2231FBE1865D}" type="pres">
      <dgm:prSet presAssocID="{B51FC876-00BA-47BB-8809-B67757F4D478}" presName="spaceRect" presStyleCnt="0"/>
      <dgm:spPr/>
    </dgm:pt>
    <dgm:pt modelId="{4C12181A-2D54-47D5-AE2C-F6A2DC54D807}" type="pres">
      <dgm:prSet presAssocID="{B51FC876-00BA-47BB-8809-B67757F4D478}" presName="parTx" presStyleLbl="revTx" presStyleIdx="1" presStyleCnt="5">
        <dgm:presLayoutVars>
          <dgm:chMax val="0"/>
          <dgm:chPref val="0"/>
        </dgm:presLayoutVars>
      </dgm:prSet>
      <dgm:spPr/>
    </dgm:pt>
    <dgm:pt modelId="{BA5AB490-DAE9-4B15-9751-F5AB556ECC00}" type="pres">
      <dgm:prSet presAssocID="{79ECA72E-F7AB-4440-B089-3A3A41495007}" presName="sibTrans" presStyleCnt="0"/>
      <dgm:spPr/>
    </dgm:pt>
    <dgm:pt modelId="{4BEC0A77-5775-489C-8BC4-1DF16258D4D6}" type="pres">
      <dgm:prSet presAssocID="{9E9ED622-39FB-4B7A-B1E3-734F624190E0}" presName="compNode" presStyleCnt="0"/>
      <dgm:spPr/>
    </dgm:pt>
    <dgm:pt modelId="{62E3F812-F522-4A1C-841B-2B0CC148B6CE}" type="pres">
      <dgm:prSet presAssocID="{9E9ED622-39FB-4B7A-B1E3-734F624190E0}" presName="bgRect" presStyleLbl="bgShp" presStyleIdx="2" presStyleCnt="5"/>
      <dgm:spPr/>
    </dgm:pt>
    <dgm:pt modelId="{61550A63-67B7-41E1-8AE0-E061239CC657}" type="pres">
      <dgm:prSet presAssocID="{9E9ED622-39FB-4B7A-B1E3-734F624190E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rrou"/>
        </a:ext>
      </dgm:extLst>
    </dgm:pt>
    <dgm:pt modelId="{0358F7D4-4F56-492C-8F0F-55F28FBFF31B}" type="pres">
      <dgm:prSet presAssocID="{9E9ED622-39FB-4B7A-B1E3-734F624190E0}" presName="spaceRect" presStyleCnt="0"/>
      <dgm:spPr/>
    </dgm:pt>
    <dgm:pt modelId="{0C2EEC12-0F37-4805-963A-6367702B102F}" type="pres">
      <dgm:prSet presAssocID="{9E9ED622-39FB-4B7A-B1E3-734F624190E0}" presName="parTx" presStyleLbl="revTx" presStyleIdx="2" presStyleCnt="5">
        <dgm:presLayoutVars>
          <dgm:chMax val="0"/>
          <dgm:chPref val="0"/>
        </dgm:presLayoutVars>
      </dgm:prSet>
      <dgm:spPr/>
    </dgm:pt>
    <dgm:pt modelId="{5AA60720-A35C-4266-8B4D-3E144C19DA14}" type="pres">
      <dgm:prSet presAssocID="{A3CEAE25-8F72-4847-942F-64D7BDDCC6F8}" presName="sibTrans" presStyleCnt="0"/>
      <dgm:spPr/>
    </dgm:pt>
    <dgm:pt modelId="{5A1AB3AF-E466-42AC-B67E-06673A6BFFFD}" type="pres">
      <dgm:prSet presAssocID="{75C22B62-B26B-47FA-92A0-D2D67D2AE1E0}" presName="compNode" presStyleCnt="0"/>
      <dgm:spPr/>
    </dgm:pt>
    <dgm:pt modelId="{06D1B578-79C5-48F5-9610-D13BD7051095}" type="pres">
      <dgm:prSet presAssocID="{75C22B62-B26B-47FA-92A0-D2D67D2AE1E0}" presName="bgRect" presStyleLbl="bgShp" presStyleIdx="3" presStyleCnt="5"/>
      <dgm:spPr/>
    </dgm:pt>
    <dgm:pt modelId="{3B046CF8-ED9F-41EA-AF7C-BDEA1C39EBE6}" type="pres">
      <dgm:prSet presAssocID="{75C22B62-B26B-47FA-92A0-D2D67D2AE1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l center"/>
        </a:ext>
      </dgm:extLst>
    </dgm:pt>
    <dgm:pt modelId="{65949F0C-33A0-420B-9839-77A53F8A6DE4}" type="pres">
      <dgm:prSet presAssocID="{75C22B62-B26B-47FA-92A0-D2D67D2AE1E0}" presName="spaceRect" presStyleCnt="0"/>
      <dgm:spPr/>
    </dgm:pt>
    <dgm:pt modelId="{D78E5A13-9972-4946-B81B-7EB376A97BF8}" type="pres">
      <dgm:prSet presAssocID="{75C22B62-B26B-47FA-92A0-D2D67D2AE1E0}" presName="parTx" presStyleLbl="revTx" presStyleIdx="3" presStyleCnt="5">
        <dgm:presLayoutVars>
          <dgm:chMax val="0"/>
          <dgm:chPref val="0"/>
        </dgm:presLayoutVars>
      </dgm:prSet>
      <dgm:spPr/>
    </dgm:pt>
    <dgm:pt modelId="{49438A5F-9453-47B1-A1F6-168FF068295B}" type="pres">
      <dgm:prSet presAssocID="{74A902B6-48AE-423F-ACE6-FFAD19962EE8}" presName="sibTrans" presStyleCnt="0"/>
      <dgm:spPr/>
    </dgm:pt>
    <dgm:pt modelId="{E8EDF23F-2F2D-4D3C-B406-C57E01FC89B2}" type="pres">
      <dgm:prSet presAssocID="{939737B0-ADB8-4646-B55A-6A2627B6D24D}" presName="compNode" presStyleCnt="0"/>
      <dgm:spPr/>
    </dgm:pt>
    <dgm:pt modelId="{9335A83E-148B-422F-A4DF-34AC1ED4592F}" type="pres">
      <dgm:prSet presAssocID="{939737B0-ADB8-4646-B55A-6A2627B6D24D}" presName="bgRect" presStyleLbl="bgShp" presStyleIdx="4" presStyleCnt="5"/>
      <dgm:spPr/>
    </dgm:pt>
    <dgm:pt modelId="{49A4A6FE-E995-427D-B0F7-EE09AD5E50D5}" type="pres">
      <dgm:prSet presAssocID="{939737B0-ADB8-4646-B55A-6A2627B6D24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oignée de main"/>
        </a:ext>
      </dgm:extLst>
    </dgm:pt>
    <dgm:pt modelId="{7FD0000F-1531-4D33-8C2F-90593A21090E}" type="pres">
      <dgm:prSet presAssocID="{939737B0-ADB8-4646-B55A-6A2627B6D24D}" presName="spaceRect" presStyleCnt="0"/>
      <dgm:spPr/>
    </dgm:pt>
    <dgm:pt modelId="{69512DED-34F4-4753-94F5-0FDFEB20DD32}" type="pres">
      <dgm:prSet presAssocID="{939737B0-ADB8-4646-B55A-6A2627B6D24D}" presName="parTx" presStyleLbl="revTx" presStyleIdx="4" presStyleCnt="5">
        <dgm:presLayoutVars>
          <dgm:chMax val="0"/>
          <dgm:chPref val="0"/>
        </dgm:presLayoutVars>
      </dgm:prSet>
      <dgm:spPr/>
    </dgm:pt>
  </dgm:ptLst>
  <dgm:cxnLst>
    <dgm:cxn modelId="{0CDFFC53-D43C-4009-92AE-D176CF0DC1D1}" type="presOf" srcId="{2B0CCB56-56A8-48E2-8B68-3F4254F4BCBC}" destId="{042E926C-49DD-46CF-85D4-6EE13357C10A}" srcOrd="0" destOrd="0" presId="urn:microsoft.com/office/officeart/2018/2/layout/IconVerticalSolidList"/>
    <dgm:cxn modelId="{89990B63-3A52-47EA-8028-1C906C04AEA9}" srcId="{2B0CCB56-56A8-48E2-8B68-3F4254F4BCBC}" destId="{53FBAB5C-0B9E-4B18-80FF-BFBD37030EA0}" srcOrd="0" destOrd="0" parTransId="{A903D599-7991-4BC4-9A07-92C4A6628D3E}" sibTransId="{8D8E3850-5657-4735-8742-69A5AF8926C4}"/>
    <dgm:cxn modelId="{53717372-7C50-4EEE-9E9F-E4725CB73D96}" type="presOf" srcId="{53FBAB5C-0B9E-4B18-80FF-BFBD37030EA0}" destId="{5986B236-1723-48A1-831E-9DBB99BD1952}" srcOrd="0" destOrd="0" presId="urn:microsoft.com/office/officeart/2018/2/layout/IconVerticalSolidList"/>
    <dgm:cxn modelId="{32606D75-08F7-42EF-98ED-C307A2831BD5}" srcId="{2B0CCB56-56A8-48E2-8B68-3F4254F4BCBC}" destId="{9E9ED622-39FB-4B7A-B1E3-734F624190E0}" srcOrd="2" destOrd="0" parTransId="{64819153-162E-47B6-8D3E-9B18F59EE2B6}" sibTransId="{A3CEAE25-8F72-4847-942F-64D7BDDCC6F8}"/>
    <dgm:cxn modelId="{9CB4A989-C6F5-4B20-B64C-A8D2BA0233C3}" srcId="{2B0CCB56-56A8-48E2-8B68-3F4254F4BCBC}" destId="{B51FC876-00BA-47BB-8809-B67757F4D478}" srcOrd="1" destOrd="0" parTransId="{AA77C975-8C4C-4FBB-AEED-BBEEFB074CCD}" sibTransId="{79ECA72E-F7AB-4440-B089-3A3A41495007}"/>
    <dgm:cxn modelId="{7D9438B5-39AB-458B-B78F-BE06013B33D4}" type="presOf" srcId="{939737B0-ADB8-4646-B55A-6A2627B6D24D}" destId="{69512DED-34F4-4753-94F5-0FDFEB20DD32}" srcOrd="0" destOrd="0" presId="urn:microsoft.com/office/officeart/2018/2/layout/IconVerticalSolidList"/>
    <dgm:cxn modelId="{978D84E2-963B-4E3E-8474-E5E7095B0145}" srcId="{2B0CCB56-56A8-48E2-8B68-3F4254F4BCBC}" destId="{75C22B62-B26B-47FA-92A0-D2D67D2AE1E0}" srcOrd="3" destOrd="0" parTransId="{2B2982A3-803D-4828-A88B-D15C7A50DCF4}" sibTransId="{74A902B6-48AE-423F-ACE6-FFAD19962EE8}"/>
    <dgm:cxn modelId="{6DB603F5-E4D7-41F3-9A40-C4067F9D8E28}" type="presOf" srcId="{9E9ED622-39FB-4B7A-B1E3-734F624190E0}" destId="{0C2EEC12-0F37-4805-963A-6367702B102F}" srcOrd="0" destOrd="0" presId="urn:microsoft.com/office/officeart/2018/2/layout/IconVerticalSolidList"/>
    <dgm:cxn modelId="{8E0787F6-C6F0-4ED9-8EF4-63F0F9270393}" type="presOf" srcId="{B51FC876-00BA-47BB-8809-B67757F4D478}" destId="{4C12181A-2D54-47D5-AE2C-F6A2DC54D807}" srcOrd="0" destOrd="0" presId="urn:microsoft.com/office/officeart/2018/2/layout/IconVerticalSolidList"/>
    <dgm:cxn modelId="{A3FBCBF7-9E9E-4A7C-AB61-482C5A28BEE7}" srcId="{2B0CCB56-56A8-48E2-8B68-3F4254F4BCBC}" destId="{939737B0-ADB8-4646-B55A-6A2627B6D24D}" srcOrd="4" destOrd="0" parTransId="{19204724-6CA2-4697-805B-D1CF704FB036}" sibTransId="{D7BD2352-808B-4C2E-B4E9-116170394DC3}"/>
    <dgm:cxn modelId="{D4B352FC-B012-41E1-9F7E-5FAC5553FBA0}" type="presOf" srcId="{75C22B62-B26B-47FA-92A0-D2D67D2AE1E0}" destId="{D78E5A13-9972-4946-B81B-7EB376A97BF8}" srcOrd="0" destOrd="0" presId="urn:microsoft.com/office/officeart/2018/2/layout/IconVerticalSolidList"/>
    <dgm:cxn modelId="{5A8D4CCA-2D09-4A07-9FC9-4B405AD68501}" type="presParOf" srcId="{042E926C-49DD-46CF-85D4-6EE13357C10A}" destId="{8C908FF7-4A27-45F8-9FAE-A229EEA531FA}" srcOrd="0" destOrd="0" presId="urn:microsoft.com/office/officeart/2018/2/layout/IconVerticalSolidList"/>
    <dgm:cxn modelId="{A8AD5704-9D43-4DC0-AA45-F6B711AB3B4F}" type="presParOf" srcId="{8C908FF7-4A27-45F8-9FAE-A229EEA531FA}" destId="{9E77DB32-8D93-4F6F-8C6A-D7FAC654224C}" srcOrd="0" destOrd="0" presId="urn:microsoft.com/office/officeart/2018/2/layout/IconVerticalSolidList"/>
    <dgm:cxn modelId="{FFCDDB24-3CCB-4045-88C7-4072354097F8}" type="presParOf" srcId="{8C908FF7-4A27-45F8-9FAE-A229EEA531FA}" destId="{E9B9B12D-8FE5-44C0-AFA9-25F0EFFE6652}" srcOrd="1" destOrd="0" presId="urn:microsoft.com/office/officeart/2018/2/layout/IconVerticalSolidList"/>
    <dgm:cxn modelId="{ADC32257-65C3-4E00-A2FC-EE9EC2B4038A}" type="presParOf" srcId="{8C908FF7-4A27-45F8-9FAE-A229EEA531FA}" destId="{BBDB6C31-3895-4D25-993B-4DAD1B6B5089}" srcOrd="2" destOrd="0" presId="urn:microsoft.com/office/officeart/2018/2/layout/IconVerticalSolidList"/>
    <dgm:cxn modelId="{550AF203-4C20-476B-A7F8-A30E461DD72C}" type="presParOf" srcId="{8C908FF7-4A27-45F8-9FAE-A229EEA531FA}" destId="{5986B236-1723-48A1-831E-9DBB99BD1952}" srcOrd="3" destOrd="0" presId="urn:microsoft.com/office/officeart/2018/2/layout/IconVerticalSolidList"/>
    <dgm:cxn modelId="{94F63032-4A25-47BA-AA53-0F07CFF7E152}" type="presParOf" srcId="{042E926C-49DD-46CF-85D4-6EE13357C10A}" destId="{0A466407-6FC0-4412-B89B-1E01B0CD3805}" srcOrd="1" destOrd="0" presId="urn:microsoft.com/office/officeart/2018/2/layout/IconVerticalSolidList"/>
    <dgm:cxn modelId="{7BE2C520-3906-40BC-9FCE-6C713B327321}" type="presParOf" srcId="{042E926C-49DD-46CF-85D4-6EE13357C10A}" destId="{F6F27B5F-4B8F-4430-AA21-338110430AC6}" srcOrd="2" destOrd="0" presId="urn:microsoft.com/office/officeart/2018/2/layout/IconVerticalSolidList"/>
    <dgm:cxn modelId="{C20A8210-FA38-4158-87E9-C1730C3C78DF}" type="presParOf" srcId="{F6F27B5F-4B8F-4430-AA21-338110430AC6}" destId="{D4958054-1640-40A2-8497-CF0DF6442432}" srcOrd="0" destOrd="0" presId="urn:microsoft.com/office/officeart/2018/2/layout/IconVerticalSolidList"/>
    <dgm:cxn modelId="{2F8081B5-7639-4959-8B73-64E1B2B550F1}" type="presParOf" srcId="{F6F27B5F-4B8F-4430-AA21-338110430AC6}" destId="{EE576AC4-8C12-4F5D-B0B9-00840F6A1C61}" srcOrd="1" destOrd="0" presId="urn:microsoft.com/office/officeart/2018/2/layout/IconVerticalSolidList"/>
    <dgm:cxn modelId="{1BCADDA1-E5CB-4F97-A0E7-7C66D8BE7B4A}" type="presParOf" srcId="{F6F27B5F-4B8F-4430-AA21-338110430AC6}" destId="{1870FC93-49E1-4589-B807-2231FBE1865D}" srcOrd="2" destOrd="0" presId="urn:microsoft.com/office/officeart/2018/2/layout/IconVerticalSolidList"/>
    <dgm:cxn modelId="{D254D438-F095-409B-B1F7-5E589429DDC1}" type="presParOf" srcId="{F6F27B5F-4B8F-4430-AA21-338110430AC6}" destId="{4C12181A-2D54-47D5-AE2C-F6A2DC54D807}" srcOrd="3" destOrd="0" presId="urn:microsoft.com/office/officeart/2018/2/layout/IconVerticalSolidList"/>
    <dgm:cxn modelId="{D934A76E-3E03-4CB9-A100-3CC27C5F4A69}" type="presParOf" srcId="{042E926C-49DD-46CF-85D4-6EE13357C10A}" destId="{BA5AB490-DAE9-4B15-9751-F5AB556ECC00}" srcOrd="3" destOrd="0" presId="urn:microsoft.com/office/officeart/2018/2/layout/IconVerticalSolidList"/>
    <dgm:cxn modelId="{A1622400-26D3-46CD-91D3-0CE84477A7AB}" type="presParOf" srcId="{042E926C-49DD-46CF-85D4-6EE13357C10A}" destId="{4BEC0A77-5775-489C-8BC4-1DF16258D4D6}" srcOrd="4" destOrd="0" presId="urn:microsoft.com/office/officeart/2018/2/layout/IconVerticalSolidList"/>
    <dgm:cxn modelId="{6B87FA2E-EAA3-4586-A38E-225BC96E7527}" type="presParOf" srcId="{4BEC0A77-5775-489C-8BC4-1DF16258D4D6}" destId="{62E3F812-F522-4A1C-841B-2B0CC148B6CE}" srcOrd="0" destOrd="0" presId="urn:microsoft.com/office/officeart/2018/2/layout/IconVerticalSolidList"/>
    <dgm:cxn modelId="{B062036A-83D5-4478-A0C6-E334F8D808AE}" type="presParOf" srcId="{4BEC0A77-5775-489C-8BC4-1DF16258D4D6}" destId="{61550A63-67B7-41E1-8AE0-E061239CC657}" srcOrd="1" destOrd="0" presId="urn:microsoft.com/office/officeart/2018/2/layout/IconVerticalSolidList"/>
    <dgm:cxn modelId="{63D4A7D7-4C11-4C81-8FA6-5444DD6943EA}" type="presParOf" srcId="{4BEC0A77-5775-489C-8BC4-1DF16258D4D6}" destId="{0358F7D4-4F56-492C-8F0F-55F28FBFF31B}" srcOrd="2" destOrd="0" presId="urn:microsoft.com/office/officeart/2018/2/layout/IconVerticalSolidList"/>
    <dgm:cxn modelId="{56805315-AA53-4514-9496-A014FCF49C79}" type="presParOf" srcId="{4BEC0A77-5775-489C-8BC4-1DF16258D4D6}" destId="{0C2EEC12-0F37-4805-963A-6367702B102F}" srcOrd="3" destOrd="0" presId="urn:microsoft.com/office/officeart/2018/2/layout/IconVerticalSolidList"/>
    <dgm:cxn modelId="{202233F6-1B40-4179-A60F-84D7AEAF6862}" type="presParOf" srcId="{042E926C-49DD-46CF-85D4-6EE13357C10A}" destId="{5AA60720-A35C-4266-8B4D-3E144C19DA14}" srcOrd="5" destOrd="0" presId="urn:microsoft.com/office/officeart/2018/2/layout/IconVerticalSolidList"/>
    <dgm:cxn modelId="{F4D4C4A7-853A-4613-83F1-F262E3B357B7}" type="presParOf" srcId="{042E926C-49DD-46CF-85D4-6EE13357C10A}" destId="{5A1AB3AF-E466-42AC-B67E-06673A6BFFFD}" srcOrd="6" destOrd="0" presId="urn:microsoft.com/office/officeart/2018/2/layout/IconVerticalSolidList"/>
    <dgm:cxn modelId="{E36F400E-A97F-40C9-81BD-41CEEB39981A}" type="presParOf" srcId="{5A1AB3AF-E466-42AC-B67E-06673A6BFFFD}" destId="{06D1B578-79C5-48F5-9610-D13BD7051095}" srcOrd="0" destOrd="0" presId="urn:microsoft.com/office/officeart/2018/2/layout/IconVerticalSolidList"/>
    <dgm:cxn modelId="{A64A99D5-8A2A-425E-97D0-51A6DCECD18E}" type="presParOf" srcId="{5A1AB3AF-E466-42AC-B67E-06673A6BFFFD}" destId="{3B046CF8-ED9F-41EA-AF7C-BDEA1C39EBE6}" srcOrd="1" destOrd="0" presId="urn:microsoft.com/office/officeart/2018/2/layout/IconVerticalSolidList"/>
    <dgm:cxn modelId="{A425F4F8-7B63-4319-AA3D-5E27F37F5F3A}" type="presParOf" srcId="{5A1AB3AF-E466-42AC-B67E-06673A6BFFFD}" destId="{65949F0C-33A0-420B-9839-77A53F8A6DE4}" srcOrd="2" destOrd="0" presId="urn:microsoft.com/office/officeart/2018/2/layout/IconVerticalSolidList"/>
    <dgm:cxn modelId="{D78F0412-8A5A-4E69-84B7-2B25FAD30CFE}" type="presParOf" srcId="{5A1AB3AF-E466-42AC-B67E-06673A6BFFFD}" destId="{D78E5A13-9972-4946-B81B-7EB376A97BF8}" srcOrd="3" destOrd="0" presId="urn:microsoft.com/office/officeart/2018/2/layout/IconVerticalSolidList"/>
    <dgm:cxn modelId="{3F4F041C-E83A-44E9-80DF-C0B79BFD5183}" type="presParOf" srcId="{042E926C-49DD-46CF-85D4-6EE13357C10A}" destId="{49438A5F-9453-47B1-A1F6-168FF068295B}" srcOrd="7" destOrd="0" presId="urn:microsoft.com/office/officeart/2018/2/layout/IconVerticalSolidList"/>
    <dgm:cxn modelId="{418DEB09-05D8-446C-9274-D6B442100666}" type="presParOf" srcId="{042E926C-49DD-46CF-85D4-6EE13357C10A}" destId="{E8EDF23F-2F2D-4D3C-B406-C57E01FC89B2}" srcOrd="8" destOrd="0" presId="urn:microsoft.com/office/officeart/2018/2/layout/IconVerticalSolidList"/>
    <dgm:cxn modelId="{12030EB8-7847-49E2-AAAD-93652978A865}" type="presParOf" srcId="{E8EDF23F-2F2D-4D3C-B406-C57E01FC89B2}" destId="{9335A83E-148B-422F-A4DF-34AC1ED4592F}" srcOrd="0" destOrd="0" presId="urn:microsoft.com/office/officeart/2018/2/layout/IconVerticalSolidList"/>
    <dgm:cxn modelId="{9C41286E-ACD2-44DF-85B1-8EBBFA86A82B}" type="presParOf" srcId="{E8EDF23F-2F2D-4D3C-B406-C57E01FC89B2}" destId="{49A4A6FE-E995-427D-B0F7-EE09AD5E50D5}" srcOrd="1" destOrd="0" presId="urn:microsoft.com/office/officeart/2018/2/layout/IconVerticalSolidList"/>
    <dgm:cxn modelId="{5B57D43C-89AD-4BAE-A6C8-AFAB5FCF193C}" type="presParOf" srcId="{E8EDF23F-2F2D-4D3C-B406-C57E01FC89B2}" destId="{7FD0000F-1531-4D33-8C2F-90593A21090E}" srcOrd="2" destOrd="0" presId="urn:microsoft.com/office/officeart/2018/2/layout/IconVerticalSolidList"/>
    <dgm:cxn modelId="{3B928134-8E3A-4BA8-B95A-C0227BFDA7BC}" type="presParOf" srcId="{E8EDF23F-2F2D-4D3C-B406-C57E01FC89B2}" destId="{69512DED-34F4-4753-94F5-0FDFEB20DD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06F4A-0908-48FA-8490-09158874E89D}">
      <dsp:nvSpPr>
        <dsp:cNvPr id="0" name=""/>
        <dsp:cNvSpPr/>
      </dsp:nvSpPr>
      <dsp:spPr>
        <a:xfrm>
          <a:off x="0"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04D9B7-9FEF-4069-A054-CB9E8F728715}">
      <dsp:nvSpPr>
        <dsp:cNvPr id="0" name=""/>
        <dsp:cNvSpPr/>
      </dsp:nvSpPr>
      <dsp:spPr>
        <a:xfrm>
          <a:off x="328612"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defRPr cap="all"/>
          </a:pPr>
          <a:r>
            <a:rPr lang="fr-FR" sz="3200" kern="1200">
              <a:latin typeface="Calibri Light" panose="020F0302020204030204"/>
            </a:rPr>
            <a:t>Informations personnelles</a:t>
          </a:r>
          <a:endParaRPr lang="fr-FR" sz="3200" kern="1200"/>
        </a:p>
      </dsp:txBody>
      <dsp:txXfrm>
        <a:off x="383617" y="1447754"/>
        <a:ext cx="2847502" cy="1768010"/>
      </dsp:txXfrm>
    </dsp:sp>
    <dsp:sp modelId="{A36DE74F-512D-408E-87A0-589D4D8C110C}">
      <dsp:nvSpPr>
        <dsp:cNvPr id="0" name=""/>
        <dsp:cNvSpPr/>
      </dsp:nvSpPr>
      <dsp:spPr>
        <a:xfrm>
          <a:off x="3614737"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1ED14E-D474-4EB8-8181-0231ABF7005F}">
      <dsp:nvSpPr>
        <dsp:cNvPr id="0" name=""/>
        <dsp:cNvSpPr/>
      </dsp:nvSpPr>
      <dsp:spPr>
        <a:xfrm>
          <a:off x="3943350"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defRPr cap="all"/>
          </a:pPr>
          <a:r>
            <a:rPr lang="fr-FR" sz="3200" kern="1200">
              <a:latin typeface="Calibri Light" panose="020F0302020204030204"/>
            </a:rPr>
            <a:t>Coordonnées bancaires</a:t>
          </a:r>
          <a:endParaRPr lang="en-US" sz="3200" kern="1200"/>
        </a:p>
      </dsp:txBody>
      <dsp:txXfrm>
        <a:off x="3998355" y="1447754"/>
        <a:ext cx="2847502" cy="1768010"/>
      </dsp:txXfrm>
    </dsp:sp>
    <dsp:sp modelId="{13D58CC4-A2B2-45E2-9536-D713FFDA9B98}">
      <dsp:nvSpPr>
        <dsp:cNvPr id="0" name=""/>
        <dsp:cNvSpPr/>
      </dsp:nvSpPr>
      <dsp:spPr>
        <a:xfrm>
          <a:off x="7229475"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67CFC8-E251-4506-AC16-7AF6320DA697}">
      <dsp:nvSpPr>
        <dsp:cNvPr id="0" name=""/>
        <dsp:cNvSpPr/>
      </dsp:nvSpPr>
      <dsp:spPr>
        <a:xfrm>
          <a:off x="7558087"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defRPr cap="all"/>
          </a:pPr>
          <a:r>
            <a:rPr lang="fr-FR" sz="3200" kern="1200">
              <a:latin typeface="Calibri Light" panose="020F0302020204030204"/>
            </a:rPr>
            <a:t>Documents sensibles</a:t>
          </a:r>
          <a:endParaRPr lang="fr-FR" sz="3200" kern="1200"/>
        </a:p>
      </dsp:txBody>
      <dsp:txXfrm>
        <a:off x="7613092" y="1447754"/>
        <a:ext cx="2847502" cy="1768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BEFD5-6573-4500-ACA4-5EDABFC7A6E0}">
      <dsp:nvSpPr>
        <dsp:cNvPr id="0" name=""/>
        <dsp:cNvSpPr/>
      </dsp:nvSpPr>
      <dsp:spPr>
        <a:xfrm>
          <a:off x="2112107" y="1344"/>
          <a:ext cx="1456147" cy="946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fr-FR" sz="2100" kern="1200">
              <a:latin typeface="Calibri Light" panose="020F0302020204030204"/>
            </a:rPr>
            <a:t>Usurpation d'identité</a:t>
          </a:r>
          <a:endParaRPr lang="fr-FR" sz="2100" kern="1200"/>
        </a:p>
      </dsp:txBody>
      <dsp:txXfrm>
        <a:off x="2158311" y="47548"/>
        <a:ext cx="1363739" cy="854088"/>
      </dsp:txXfrm>
    </dsp:sp>
    <dsp:sp modelId="{51BDEAA7-B934-4591-BE91-675A207C644D}">
      <dsp:nvSpPr>
        <dsp:cNvPr id="0" name=""/>
        <dsp:cNvSpPr/>
      </dsp:nvSpPr>
      <dsp:spPr>
        <a:xfrm>
          <a:off x="950771" y="474592"/>
          <a:ext cx="3778820" cy="3778820"/>
        </a:xfrm>
        <a:custGeom>
          <a:avLst/>
          <a:gdLst/>
          <a:ahLst/>
          <a:cxnLst/>
          <a:rect l="0" t="0" r="0" b="0"/>
          <a:pathLst>
            <a:path>
              <a:moveTo>
                <a:pt x="2627467" y="150116"/>
              </a:moveTo>
              <a:arcTo wR="1889410" hR="1889410" stAng="17579616" swAng="195944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1604058-0AD0-435F-A6EE-F9699657498C}">
      <dsp:nvSpPr>
        <dsp:cNvPr id="0" name=""/>
        <dsp:cNvSpPr/>
      </dsp:nvSpPr>
      <dsp:spPr>
        <a:xfrm>
          <a:off x="3909043" y="1306895"/>
          <a:ext cx="1456147" cy="946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fr-FR" sz="2100" kern="1200">
              <a:latin typeface="Calibri Light" panose="020F0302020204030204"/>
            </a:rPr>
            <a:t>Vol de fonds</a:t>
          </a:r>
          <a:endParaRPr lang="fr-FR" sz="2100" kern="1200"/>
        </a:p>
      </dsp:txBody>
      <dsp:txXfrm>
        <a:off x="3955247" y="1353099"/>
        <a:ext cx="1363739" cy="854088"/>
      </dsp:txXfrm>
    </dsp:sp>
    <dsp:sp modelId="{45DCD689-0C58-4002-A9E0-BF09C2289E00}">
      <dsp:nvSpPr>
        <dsp:cNvPr id="0" name=""/>
        <dsp:cNvSpPr/>
      </dsp:nvSpPr>
      <dsp:spPr>
        <a:xfrm>
          <a:off x="950771" y="474592"/>
          <a:ext cx="3778820" cy="3778820"/>
        </a:xfrm>
        <a:custGeom>
          <a:avLst/>
          <a:gdLst/>
          <a:ahLst/>
          <a:cxnLst/>
          <a:rect l="0" t="0" r="0" b="0"/>
          <a:pathLst>
            <a:path>
              <a:moveTo>
                <a:pt x="3776248" y="1790867"/>
              </a:moveTo>
              <a:arcTo wR="1889410" hR="1889410" stAng="21420622" swAng="219469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9408F99-CBE0-42B0-80D5-213D7E8650CA}">
      <dsp:nvSpPr>
        <dsp:cNvPr id="0" name=""/>
        <dsp:cNvSpPr/>
      </dsp:nvSpPr>
      <dsp:spPr>
        <a:xfrm>
          <a:off x="3222675" y="3419320"/>
          <a:ext cx="1456147" cy="946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fr-FR" sz="2100" kern="1200">
              <a:latin typeface="Calibri Light" panose="020F0302020204030204"/>
            </a:rPr>
            <a:t>Perte de clients</a:t>
          </a:r>
          <a:endParaRPr lang="fr-FR" sz="2100" kern="1200"/>
        </a:p>
      </dsp:txBody>
      <dsp:txXfrm>
        <a:off x="3268879" y="3465524"/>
        <a:ext cx="1363739" cy="854088"/>
      </dsp:txXfrm>
    </dsp:sp>
    <dsp:sp modelId="{7A69A950-EB31-4E7E-B65B-3B8A127B49F7}">
      <dsp:nvSpPr>
        <dsp:cNvPr id="0" name=""/>
        <dsp:cNvSpPr/>
      </dsp:nvSpPr>
      <dsp:spPr>
        <a:xfrm>
          <a:off x="950771" y="474592"/>
          <a:ext cx="3778820" cy="3778820"/>
        </a:xfrm>
        <a:custGeom>
          <a:avLst/>
          <a:gdLst/>
          <a:ahLst/>
          <a:cxnLst/>
          <a:rect l="0" t="0" r="0" b="0"/>
          <a:pathLst>
            <a:path>
              <a:moveTo>
                <a:pt x="2264409" y="3741232"/>
              </a:moveTo>
              <a:arcTo wR="1889410" hR="1889410" stAng="4713135" swAng="137372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3EFD758-7253-4A91-BEE1-34944783DF30}">
      <dsp:nvSpPr>
        <dsp:cNvPr id="0" name=""/>
        <dsp:cNvSpPr/>
      </dsp:nvSpPr>
      <dsp:spPr>
        <a:xfrm>
          <a:off x="1001540" y="3419320"/>
          <a:ext cx="1456147" cy="946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fr-FR" sz="2100" kern="1200">
              <a:latin typeface="Calibri Light" panose="020F0302020204030204"/>
            </a:rPr>
            <a:t>Perte d'argent</a:t>
          </a:r>
        </a:p>
      </dsp:txBody>
      <dsp:txXfrm>
        <a:off x="1047744" y="3465524"/>
        <a:ext cx="1363739" cy="854088"/>
      </dsp:txXfrm>
    </dsp:sp>
    <dsp:sp modelId="{7DBC07BA-80C2-42A5-A5D6-59BE06F36A58}">
      <dsp:nvSpPr>
        <dsp:cNvPr id="0" name=""/>
        <dsp:cNvSpPr/>
      </dsp:nvSpPr>
      <dsp:spPr>
        <a:xfrm>
          <a:off x="950771" y="474592"/>
          <a:ext cx="3778820" cy="3778820"/>
        </a:xfrm>
        <a:custGeom>
          <a:avLst/>
          <a:gdLst/>
          <a:ahLst/>
          <a:cxnLst/>
          <a:rect l="0" t="0" r="0" b="0"/>
          <a:pathLst>
            <a:path>
              <a:moveTo>
                <a:pt x="315471" y="2934679"/>
              </a:moveTo>
              <a:arcTo wR="1889410" hR="1889410" stAng="8784687" swAng="219469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A956624-7DEC-4A9F-AC6C-F0B16AEC42AE}">
      <dsp:nvSpPr>
        <dsp:cNvPr id="0" name=""/>
        <dsp:cNvSpPr/>
      </dsp:nvSpPr>
      <dsp:spPr>
        <a:xfrm>
          <a:off x="315171" y="1306895"/>
          <a:ext cx="1456147" cy="9464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fr-FR" sz="2100" kern="1200">
              <a:latin typeface="Calibri Light" panose="020F0302020204030204"/>
            </a:rPr>
            <a:t>Perte de confiance</a:t>
          </a:r>
        </a:p>
      </dsp:txBody>
      <dsp:txXfrm>
        <a:off x="361375" y="1353099"/>
        <a:ext cx="1363739" cy="854088"/>
      </dsp:txXfrm>
    </dsp:sp>
    <dsp:sp modelId="{78939C14-093B-4964-B163-91EC563C7316}">
      <dsp:nvSpPr>
        <dsp:cNvPr id="0" name=""/>
        <dsp:cNvSpPr/>
      </dsp:nvSpPr>
      <dsp:spPr>
        <a:xfrm>
          <a:off x="950771" y="474592"/>
          <a:ext cx="3778820" cy="3778820"/>
        </a:xfrm>
        <a:custGeom>
          <a:avLst/>
          <a:gdLst/>
          <a:ahLst/>
          <a:cxnLst/>
          <a:rect l="0" t="0" r="0" b="0"/>
          <a:pathLst>
            <a:path>
              <a:moveTo>
                <a:pt x="329484" y="823341"/>
              </a:moveTo>
              <a:arcTo wR="1889410" hR="1889410" stAng="12860944" swAng="195944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D9916-529E-41BA-8111-BFFDEEE29D25}">
      <dsp:nvSpPr>
        <dsp:cNvPr id="0" name=""/>
        <dsp:cNvSpPr/>
      </dsp:nvSpPr>
      <dsp:spPr>
        <a:xfrm>
          <a:off x="76055" y="928934"/>
          <a:ext cx="688636" cy="68863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E7994B-0B2F-4DFE-B4D4-788585A1A39A}">
      <dsp:nvSpPr>
        <dsp:cNvPr id="0" name=""/>
        <dsp:cNvSpPr/>
      </dsp:nvSpPr>
      <dsp:spPr>
        <a:xfrm>
          <a:off x="220669" y="1073547"/>
          <a:ext cx="399409" cy="3994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09F5C4-5A94-4FE2-B62D-E259E9B615A9}">
      <dsp:nvSpPr>
        <dsp:cNvPr id="0" name=""/>
        <dsp:cNvSpPr/>
      </dsp:nvSpPr>
      <dsp:spPr>
        <a:xfrm>
          <a:off x="912257" y="928934"/>
          <a:ext cx="1623214" cy="688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fr-FR" sz="1700" kern="1200">
              <a:latin typeface="Calibri Light" panose="020F0302020204030204"/>
            </a:rPr>
            <a:t>Transparence</a:t>
          </a:r>
          <a:endParaRPr lang="fr-FR" sz="1700" kern="1200"/>
        </a:p>
      </dsp:txBody>
      <dsp:txXfrm>
        <a:off x="912257" y="928934"/>
        <a:ext cx="1623214" cy="688636"/>
      </dsp:txXfrm>
    </dsp:sp>
    <dsp:sp modelId="{1F9416B6-D7D6-4E5A-B934-E6886DBD7551}">
      <dsp:nvSpPr>
        <dsp:cNvPr id="0" name=""/>
        <dsp:cNvSpPr/>
      </dsp:nvSpPr>
      <dsp:spPr>
        <a:xfrm>
          <a:off x="2818304" y="928934"/>
          <a:ext cx="688636" cy="688636"/>
        </a:xfrm>
        <a:prstGeom prst="ellipse">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dsp:style>
    </dsp:sp>
    <dsp:sp modelId="{0FB0CCD5-C668-4281-9185-B30CF2FF5414}">
      <dsp:nvSpPr>
        <dsp:cNvPr id="0" name=""/>
        <dsp:cNvSpPr/>
      </dsp:nvSpPr>
      <dsp:spPr>
        <a:xfrm>
          <a:off x="2962918" y="1073547"/>
          <a:ext cx="399409" cy="3994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02D840-1A39-4A13-B334-75ABBE87680B}">
      <dsp:nvSpPr>
        <dsp:cNvPr id="0" name=""/>
        <dsp:cNvSpPr/>
      </dsp:nvSpPr>
      <dsp:spPr>
        <a:xfrm>
          <a:off x="3654506" y="928934"/>
          <a:ext cx="1623214" cy="688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fr-FR" sz="1700" kern="1200">
              <a:latin typeface="Calibri Light" panose="020F0302020204030204"/>
            </a:rPr>
            <a:t>Information continue</a:t>
          </a:r>
          <a:endParaRPr lang="fr-FR" sz="1700" kern="1200"/>
        </a:p>
      </dsp:txBody>
      <dsp:txXfrm>
        <a:off x="3654506" y="928934"/>
        <a:ext cx="1623214" cy="688636"/>
      </dsp:txXfrm>
    </dsp:sp>
    <dsp:sp modelId="{2BB7A644-B384-416F-9B4B-7488B44B93B8}">
      <dsp:nvSpPr>
        <dsp:cNvPr id="0" name=""/>
        <dsp:cNvSpPr/>
      </dsp:nvSpPr>
      <dsp:spPr>
        <a:xfrm>
          <a:off x="76055" y="2280190"/>
          <a:ext cx="688636" cy="688636"/>
        </a:xfrm>
        <a:prstGeom prst="ellipse">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dsp:style>
    </dsp:sp>
    <dsp:sp modelId="{32FC45B8-2205-494A-B154-09F08116DEEB}">
      <dsp:nvSpPr>
        <dsp:cNvPr id="0" name=""/>
        <dsp:cNvSpPr/>
      </dsp:nvSpPr>
      <dsp:spPr>
        <a:xfrm>
          <a:off x="220669" y="2424803"/>
          <a:ext cx="399409" cy="3994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5224F3-76CE-423E-92DD-8E47120EA5EE}">
      <dsp:nvSpPr>
        <dsp:cNvPr id="0" name=""/>
        <dsp:cNvSpPr/>
      </dsp:nvSpPr>
      <dsp:spPr>
        <a:xfrm>
          <a:off x="912257" y="2280190"/>
          <a:ext cx="1623214" cy="688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fr-FR" sz="1700" kern="1200">
              <a:latin typeface="Calibri Light" panose="020F0302020204030204"/>
            </a:rPr>
            <a:t>Accompagnement</a:t>
          </a:r>
          <a:endParaRPr lang="fr-FR" sz="1700" kern="1200"/>
        </a:p>
      </dsp:txBody>
      <dsp:txXfrm>
        <a:off x="912257" y="2280190"/>
        <a:ext cx="1623214" cy="688636"/>
      </dsp:txXfrm>
    </dsp:sp>
    <dsp:sp modelId="{8033DBC4-6D32-4A7A-8B1B-B639A5111448}">
      <dsp:nvSpPr>
        <dsp:cNvPr id="0" name=""/>
        <dsp:cNvSpPr/>
      </dsp:nvSpPr>
      <dsp:spPr>
        <a:xfrm>
          <a:off x="2818304" y="2280190"/>
          <a:ext cx="688636" cy="688636"/>
        </a:xfrm>
        <a:prstGeom prst="ellips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FAABEB37-B635-48A7-A4F5-293791512E5A}">
      <dsp:nvSpPr>
        <dsp:cNvPr id="0" name=""/>
        <dsp:cNvSpPr/>
      </dsp:nvSpPr>
      <dsp:spPr>
        <a:xfrm>
          <a:off x="2962918" y="2424803"/>
          <a:ext cx="399409" cy="3994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987F8B-61A8-4CA9-A306-0587C4825A44}">
      <dsp:nvSpPr>
        <dsp:cNvPr id="0" name=""/>
        <dsp:cNvSpPr/>
      </dsp:nvSpPr>
      <dsp:spPr>
        <a:xfrm>
          <a:off x="3654506" y="2280190"/>
          <a:ext cx="1623214" cy="688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fr-FR" sz="1700" kern="1200">
              <a:latin typeface="Calibri Light" panose="020F0302020204030204"/>
            </a:rPr>
            <a:t>Confiance</a:t>
          </a:r>
        </a:p>
      </dsp:txBody>
      <dsp:txXfrm>
        <a:off x="3654506" y="2280190"/>
        <a:ext cx="1623214" cy="6886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2A757-B316-4F40-8C9D-D06C6115E6ED}">
      <dsp:nvSpPr>
        <dsp:cNvPr id="0" name=""/>
        <dsp:cNvSpPr/>
      </dsp:nvSpPr>
      <dsp:spPr>
        <a:xfrm>
          <a:off x="225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30AA3E-720F-403E-9664-1F6ECBE4F942}">
      <dsp:nvSpPr>
        <dsp:cNvPr id="0" name=""/>
        <dsp:cNvSpPr/>
      </dsp:nvSpPr>
      <dsp:spPr>
        <a:xfrm>
          <a:off x="2718914" y="764402"/>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E25201-9755-4568-B325-57DC7A880368}">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fr-FR" sz="1900" kern="1200"/>
            <a:t>Informer</a:t>
          </a:r>
          <a:r>
            <a:rPr lang="fr-FR" sz="1900" kern="1200">
              <a:latin typeface="Calibri Light" panose="020F0302020204030204"/>
            </a:rPr>
            <a:t> 100% des utilisateurs potentiellement affectés</a:t>
          </a:r>
          <a:endParaRPr lang="en-US" sz="1900" kern="1200"/>
        </a:p>
      </dsp:txBody>
      <dsp:txXfrm>
        <a:off x="1548914" y="3176402"/>
        <a:ext cx="3600000" cy="720000"/>
      </dsp:txXfrm>
    </dsp:sp>
    <dsp:sp modelId="{0EC2AE45-88DE-48E4-874C-76A876B695AD}">
      <dsp:nvSpPr>
        <dsp:cNvPr id="0" name=""/>
        <dsp:cNvSpPr/>
      </dsp:nvSpPr>
      <dsp:spPr>
        <a:xfrm>
          <a:off x="648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8C456-2569-4A4A-B21E-68188127BAF8}">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950C3-4BF1-4792-BBEA-3B2BD02D2E74}">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fr-FR" sz="1900" b="1" kern="1200">
              <a:latin typeface="Calibri Light" panose="020F0302020204030204"/>
            </a:rPr>
            <a:t>Conserver</a:t>
          </a:r>
          <a:r>
            <a:rPr lang="fr-FR" sz="1900" b="0" kern="1200">
              <a:latin typeface="Calibri Light" panose="020F0302020204030204"/>
            </a:rPr>
            <a:t> 70-80% des clients actifs</a:t>
          </a:r>
          <a:endParaRPr lang="fr-FR" sz="1900" b="0" kern="1200"/>
        </a:p>
      </dsp:txBody>
      <dsp:txXfrm>
        <a:off x="5778914" y="3176402"/>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A3CB9-F398-F94A-B48D-8DF4D62E9B18}">
      <dsp:nvSpPr>
        <dsp:cNvPr id="0" name=""/>
        <dsp:cNvSpPr/>
      </dsp:nvSpPr>
      <dsp:spPr>
        <a:xfrm>
          <a:off x="3578798" y="728330"/>
          <a:ext cx="562773" cy="91440"/>
        </a:xfrm>
        <a:custGeom>
          <a:avLst/>
          <a:gdLst/>
          <a:ahLst/>
          <a:cxnLst/>
          <a:rect l="0" t="0" r="0" b="0"/>
          <a:pathLst>
            <a:path>
              <a:moveTo>
                <a:pt x="0" y="45720"/>
              </a:moveTo>
              <a:lnTo>
                <a:pt x="266552" y="45719"/>
              </a:lnTo>
            </a:path>
            <a:path>
              <a:moveTo>
                <a:pt x="296221" y="45719"/>
              </a:moveTo>
              <a:lnTo>
                <a:pt x="56277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fr-FR" sz="600" kern="1200"/>
        </a:p>
        <a:p>
          <a:pPr marL="0" lvl="0" indent="0" algn="ctr" defTabSz="266700">
            <a:lnSpc>
              <a:spcPct val="90000"/>
            </a:lnSpc>
            <a:spcBef>
              <a:spcPct val="0"/>
            </a:spcBef>
            <a:spcAft>
              <a:spcPct val="35000"/>
            </a:spcAft>
            <a:buNone/>
          </a:pPr>
          <a:endParaRPr lang="fr-FR" sz="600" kern="1200"/>
        </a:p>
      </dsp:txBody>
      <dsp:txXfrm>
        <a:off x="3845350" y="596037"/>
        <a:ext cx="29668" cy="356024"/>
      </dsp:txXfrm>
    </dsp:sp>
    <dsp:sp modelId="{B757B27E-8DF2-F04B-A193-96DB2C1DFED1}">
      <dsp:nvSpPr>
        <dsp:cNvPr id="0" name=""/>
        <dsp:cNvSpPr/>
      </dsp:nvSpPr>
      <dsp:spPr>
        <a:xfrm>
          <a:off x="1000712" y="84"/>
          <a:ext cx="2579885" cy="15479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977900" rtl="0">
            <a:lnSpc>
              <a:spcPct val="90000"/>
            </a:lnSpc>
            <a:spcBef>
              <a:spcPct val="0"/>
            </a:spcBef>
            <a:spcAft>
              <a:spcPct val="35000"/>
            </a:spcAft>
            <a:buNone/>
          </a:pPr>
          <a:r>
            <a:rPr lang="fr-FR" sz="2200" kern="1200">
              <a:latin typeface="Calibri Light" panose="020F0302020204030204"/>
            </a:rPr>
            <a:t>J0 – Communication et actions initiales</a:t>
          </a:r>
        </a:p>
      </dsp:txBody>
      <dsp:txXfrm>
        <a:off x="1000712" y="84"/>
        <a:ext cx="2579885" cy="1547931"/>
      </dsp:txXfrm>
    </dsp:sp>
    <dsp:sp modelId="{5B7CCD21-D6D3-104B-8359-41D39481FDA4}">
      <dsp:nvSpPr>
        <dsp:cNvPr id="0" name=""/>
        <dsp:cNvSpPr/>
      </dsp:nvSpPr>
      <dsp:spPr>
        <a:xfrm>
          <a:off x="6752057" y="728330"/>
          <a:ext cx="562773" cy="91440"/>
        </a:xfrm>
        <a:custGeom>
          <a:avLst/>
          <a:gdLst/>
          <a:ahLst/>
          <a:cxnLst/>
          <a:rect l="0" t="0" r="0" b="0"/>
          <a:pathLst>
            <a:path>
              <a:moveTo>
                <a:pt x="0" y="45720"/>
              </a:moveTo>
              <a:lnTo>
                <a:pt x="266552" y="45719"/>
              </a:lnTo>
            </a:path>
            <a:path>
              <a:moveTo>
                <a:pt x="296221" y="45719"/>
              </a:moveTo>
              <a:lnTo>
                <a:pt x="562773"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fr-FR" sz="600" kern="1200"/>
        </a:p>
        <a:p>
          <a:pPr marL="0" lvl="0" indent="0" algn="ctr" defTabSz="266700">
            <a:lnSpc>
              <a:spcPct val="90000"/>
            </a:lnSpc>
            <a:spcBef>
              <a:spcPct val="0"/>
            </a:spcBef>
            <a:spcAft>
              <a:spcPct val="35000"/>
            </a:spcAft>
            <a:buNone/>
          </a:pPr>
          <a:endParaRPr lang="fr-FR" sz="600" kern="1200"/>
        </a:p>
      </dsp:txBody>
      <dsp:txXfrm>
        <a:off x="7018609" y="612448"/>
        <a:ext cx="29668" cy="323203"/>
      </dsp:txXfrm>
    </dsp:sp>
    <dsp:sp modelId="{03A382E9-F8B5-FD47-87FB-183B3CD3C2CF}">
      <dsp:nvSpPr>
        <dsp:cNvPr id="0" name=""/>
        <dsp:cNvSpPr/>
      </dsp:nvSpPr>
      <dsp:spPr>
        <a:xfrm>
          <a:off x="4173971" y="84"/>
          <a:ext cx="2579885" cy="1547931"/>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977900" rtl="0">
            <a:lnSpc>
              <a:spcPct val="90000"/>
            </a:lnSpc>
            <a:spcBef>
              <a:spcPct val="0"/>
            </a:spcBef>
            <a:spcAft>
              <a:spcPct val="35000"/>
            </a:spcAft>
            <a:buNone/>
          </a:pPr>
          <a:r>
            <a:rPr lang="fr-FR" sz="2200" kern="1200">
              <a:latin typeface="Calibri Light" panose="020F0302020204030204"/>
            </a:rPr>
            <a:t>J1 – Informer les utilisateurs impactés</a:t>
          </a:r>
          <a:endParaRPr lang="fr-FR" sz="2200" kern="1200"/>
        </a:p>
      </dsp:txBody>
      <dsp:txXfrm>
        <a:off x="4173971" y="84"/>
        <a:ext cx="2579885" cy="1547931"/>
      </dsp:txXfrm>
    </dsp:sp>
    <dsp:sp modelId="{01A1BC3C-B13B-D94F-9321-A14979AECF0A}">
      <dsp:nvSpPr>
        <dsp:cNvPr id="0" name=""/>
        <dsp:cNvSpPr/>
      </dsp:nvSpPr>
      <dsp:spPr>
        <a:xfrm>
          <a:off x="2290655" y="1546215"/>
          <a:ext cx="6346518" cy="562773"/>
        </a:xfrm>
        <a:custGeom>
          <a:avLst/>
          <a:gdLst/>
          <a:ahLst/>
          <a:cxnLst/>
          <a:rect l="0" t="0" r="0" b="0"/>
          <a:pathLst>
            <a:path>
              <a:moveTo>
                <a:pt x="6346518" y="0"/>
              </a:moveTo>
              <a:lnTo>
                <a:pt x="6346518" y="298486"/>
              </a:lnTo>
              <a:lnTo>
                <a:pt x="0" y="298486"/>
              </a:lnTo>
              <a:lnTo>
                <a:pt x="0" y="562773"/>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fr-FR" sz="600" kern="1200"/>
        </a:p>
        <a:p>
          <a:pPr marL="0" lvl="0" indent="0" algn="ctr" defTabSz="266700">
            <a:lnSpc>
              <a:spcPct val="90000"/>
            </a:lnSpc>
            <a:spcBef>
              <a:spcPct val="0"/>
            </a:spcBef>
            <a:spcAft>
              <a:spcPct val="35000"/>
            </a:spcAft>
            <a:buNone/>
          </a:pPr>
          <a:endParaRPr lang="fr-FR" sz="600" kern="1200"/>
        </a:p>
      </dsp:txBody>
      <dsp:txXfrm>
        <a:off x="5304559" y="1666000"/>
        <a:ext cx="318709" cy="323203"/>
      </dsp:txXfrm>
    </dsp:sp>
    <dsp:sp modelId="{83D30C1E-F5E8-F44C-9917-0B46B489E61F}">
      <dsp:nvSpPr>
        <dsp:cNvPr id="0" name=""/>
        <dsp:cNvSpPr/>
      </dsp:nvSpPr>
      <dsp:spPr>
        <a:xfrm>
          <a:off x="7347230" y="84"/>
          <a:ext cx="2579885" cy="1547931"/>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977900" rtl="0">
            <a:lnSpc>
              <a:spcPct val="90000"/>
            </a:lnSpc>
            <a:spcBef>
              <a:spcPct val="0"/>
            </a:spcBef>
            <a:spcAft>
              <a:spcPct val="35000"/>
            </a:spcAft>
            <a:buNone/>
          </a:pPr>
          <a:r>
            <a:rPr lang="fr-FR" sz="2200" kern="1200">
              <a:latin typeface="Calibri Light" panose="020F0302020204030204"/>
            </a:rPr>
            <a:t>J2 – Rapport détaillé de l'incident</a:t>
          </a:r>
          <a:endParaRPr lang="fr-FR" sz="2200" kern="1200"/>
        </a:p>
      </dsp:txBody>
      <dsp:txXfrm>
        <a:off x="7347230" y="84"/>
        <a:ext cx="2579885" cy="1547931"/>
      </dsp:txXfrm>
    </dsp:sp>
    <dsp:sp modelId="{37433EEF-2DE1-D440-855D-B546BDDD869D}">
      <dsp:nvSpPr>
        <dsp:cNvPr id="0" name=""/>
        <dsp:cNvSpPr/>
      </dsp:nvSpPr>
      <dsp:spPr>
        <a:xfrm>
          <a:off x="3578798" y="2869634"/>
          <a:ext cx="562773" cy="91440"/>
        </a:xfrm>
        <a:custGeom>
          <a:avLst/>
          <a:gdLst/>
          <a:ahLst/>
          <a:cxnLst/>
          <a:rect l="0" t="0" r="0" b="0"/>
          <a:pathLst>
            <a:path>
              <a:moveTo>
                <a:pt x="0" y="45720"/>
              </a:moveTo>
              <a:lnTo>
                <a:pt x="266552" y="45719"/>
              </a:lnTo>
            </a:path>
            <a:path>
              <a:moveTo>
                <a:pt x="296221" y="45719"/>
              </a:moveTo>
              <a:lnTo>
                <a:pt x="562773"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fr-FR" sz="600" kern="1200"/>
        </a:p>
        <a:p>
          <a:pPr marL="0" lvl="0" indent="0" algn="ctr" defTabSz="266700">
            <a:lnSpc>
              <a:spcPct val="90000"/>
            </a:lnSpc>
            <a:spcBef>
              <a:spcPct val="0"/>
            </a:spcBef>
            <a:spcAft>
              <a:spcPct val="35000"/>
            </a:spcAft>
            <a:buNone/>
          </a:pPr>
          <a:endParaRPr lang="fr-FR" sz="600" kern="1200"/>
        </a:p>
      </dsp:txBody>
      <dsp:txXfrm>
        <a:off x="3845350" y="2753753"/>
        <a:ext cx="29668" cy="323203"/>
      </dsp:txXfrm>
    </dsp:sp>
    <dsp:sp modelId="{DC90C41C-6B67-CD4D-B9D7-B14154F7AB36}">
      <dsp:nvSpPr>
        <dsp:cNvPr id="0" name=""/>
        <dsp:cNvSpPr/>
      </dsp:nvSpPr>
      <dsp:spPr>
        <a:xfrm>
          <a:off x="1000712" y="2141389"/>
          <a:ext cx="2579885" cy="1547931"/>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977900" rtl="0">
            <a:lnSpc>
              <a:spcPct val="90000"/>
            </a:lnSpc>
            <a:spcBef>
              <a:spcPct val="0"/>
            </a:spcBef>
            <a:spcAft>
              <a:spcPct val="35000"/>
            </a:spcAft>
            <a:buNone/>
          </a:pPr>
          <a:r>
            <a:rPr lang="fr-FR" sz="2200" kern="1200">
              <a:latin typeface="Calibri Light" panose="020F0302020204030204"/>
            </a:rPr>
            <a:t>J3 – Communication des compensations</a:t>
          </a:r>
        </a:p>
      </dsp:txBody>
      <dsp:txXfrm>
        <a:off x="1000712" y="2141389"/>
        <a:ext cx="2579885" cy="1547931"/>
      </dsp:txXfrm>
    </dsp:sp>
    <dsp:sp modelId="{99008A2B-FFF8-AE4F-9C5F-B960990EE34B}">
      <dsp:nvSpPr>
        <dsp:cNvPr id="0" name=""/>
        <dsp:cNvSpPr/>
      </dsp:nvSpPr>
      <dsp:spPr>
        <a:xfrm>
          <a:off x="6752057" y="2869634"/>
          <a:ext cx="562773" cy="91440"/>
        </a:xfrm>
        <a:custGeom>
          <a:avLst/>
          <a:gdLst/>
          <a:ahLst/>
          <a:cxnLst/>
          <a:rect l="0" t="0" r="0" b="0"/>
          <a:pathLst>
            <a:path>
              <a:moveTo>
                <a:pt x="0" y="45720"/>
              </a:moveTo>
              <a:lnTo>
                <a:pt x="266552" y="45719"/>
              </a:lnTo>
            </a:path>
            <a:path>
              <a:moveTo>
                <a:pt x="296221" y="45719"/>
              </a:moveTo>
              <a:lnTo>
                <a:pt x="562773"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fr-FR" sz="600" kern="1200"/>
        </a:p>
        <a:p>
          <a:pPr marL="0" lvl="0" indent="0" algn="ctr" defTabSz="266700">
            <a:lnSpc>
              <a:spcPct val="90000"/>
            </a:lnSpc>
            <a:spcBef>
              <a:spcPct val="0"/>
            </a:spcBef>
            <a:spcAft>
              <a:spcPct val="35000"/>
            </a:spcAft>
            <a:buNone/>
          </a:pPr>
          <a:endParaRPr lang="fr-FR" sz="600" kern="1200"/>
        </a:p>
      </dsp:txBody>
      <dsp:txXfrm>
        <a:off x="7018609" y="2753753"/>
        <a:ext cx="29668" cy="323203"/>
      </dsp:txXfrm>
    </dsp:sp>
    <dsp:sp modelId="{1429DE00-D7C9-2946-AF07-4B7FCFD1F77E}">
      <dsp:nvSpPr>
        <dsp:cNvPr id="0" name=""/>
        <dsp:cNvSpPr/>
      </dsp:nvSpPr>
      <dsp:spPr>
        <a:xfrm>
          <a:off x="4173971" y="2141389"/>
          <a:ext cx="2579885" cy="1547931"/>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977900" rtl="0">
            <a:lnSpc>
              <a:spcPct val="90000"/>
            </a:lnSpc>
            <a:spcBef>
              <a:spcPct val="0"/>
            </a:spcBef>
            <a:spcAft>
              <a:spcPct val="35000"/>
            </a:spcAft>
            <a:buNone/>
          </a:pPr>
          <a:r>
            <a:rPr lang="fr-FR" sz="2200" kern="1200">
              <a:latin typeface="Calibri Light" panose="020F0302020204030204"/>
            </a:rPr>
            <a:t>J4 – Fin de correction, Communication sur Post-Crise</a:t>
          </a:r>
        </a:p>
      </dsp:txBody>
      <dsp:txXfrm>
        <a:off x="4173971" y="2141389"/>
        <a:ext cx="2579885" cy="1547931"/>
      </dsp:txXfrm>
    </dsp:sp>
    <dsp:sp modelId="{352863ED-8EE6-AE44-8BCB-728FC70F6FB1}">
      <dsp:nvSpPr>
        <dsp:cNvPr id="0" name=""/>
        <dsp:cNvSpPr/>
      </dsp:nvSpPr>
      <dsp:spPr>
        <a:xfrm>
          <a:off x="7347230" y="2141389"/>
          <a:ext cx="2579885" cy="154793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17" tIns="132696" rIns="126417" bIns="132696" numCol="1" spcCol="1270" anchor="ctr" anchorCtr="0">
          <a:noAutofit/>
        </a:bodyPr>
        <a:lstStyle/>
        <a:p>
          <a:pPr marL="0" lvl="0" indent="0" algn="ctr" defTabSz="977900" rtl="0">
            <a:lnSpc>
              <a:spcPct val="90000"/>
            </a:lnSpc>
            <a:spcBef>
              <a:spcPct val="0"/>
            </a:spcBef>
            <a:spcAft>
              <a:spcPct val="35000"/>
            </a:spcAft>
            <a:buNone/>
          </a:pPr>
          <a:r>
            <a:rPr lang="fr-FR" sz="2200" kern="1200">
              <a:latin typeface="Calibri Light" panose="020F0302020204030204"/>
            </a:rPr>
            <a:t>Post-Crise – Renforcer la sécurité, cellule psy, indemnités</a:t>
          </a:r>
        </a:p>
      </dsp:txBody>
      <dsp:txXfrm>
        <a:off x="7347230" y="2141389"/>
        <a:ext cx="2579885" cy="15479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77DB32-8D93-4F6F-8C6A-D7FAC654224C}">
      <dsp:nvSpPr>
        <dsp:cNvPr id="0" name=""/>
        <dsp:cNvSpPr/>
      </dsp:nvSpPr>
      <dsp:spPr>
        <a:xfrm>
          <a:off x="0" y="4366"/>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B9B12D-8FE5-44C0-AFA9-25F0EFFE6652}">
      <dsp:nvSpPr>
        <dsp:cNvPr id="0" name=""/>
        <dsp:cNvSpPr/>
      </dsp:nvSpPr>
      <dsp:spPr>
        <a:xfrm>
          <a:off x="281355" y="213639"/>
          <a:ext cx="511556" cy="511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86B236-1723-48A1-831E-9DBB99BD1952}">
      <dsp:nvSpPr>
        <dsp:cNvPr id="0" name=""/>
        <dsp:cNvSpPr/>
      </dsp:nvSpPr>
      <dsp:spPr>
        <a:xfrm>
          <a:off x="1074268" y="4366"/>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fr-FR" sz="1900" b="1" i="0" kern="1200"/>
            <a:t>Reconnaissance de l'incident</a:t>
          </a:r>
          <a:endParaRPr lang="en-US" sz="1900" kern="1200"/>
        </a:p>
      </dsp:txBody>
      <dsp:txXfrm>
        <a:off x="1074268" y="4366"/>
        <a:ext cx="5170996" cy="930102"/>
      </dsp:txXfrm>
    </dsp:sp>
    <dsp:sp modelId="{D4958054-1640-40A2-8497-CF0DF6442432}">
      <dsp:nvSpPr>
        <dsp:cNvPr id="0" name=""/>
        <dsp:cNvSpPr/>
      </dsp:nvSpPr>
      <dsp:spPr>
        <a:xfrm>
          <a:off x="0" y="1166994"/>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576AC4-8C12-4F5D-B0B9-00840F6A1C61}">
      <dsp:nvSpPr>
        <dsp:cNvPr id="0" name=""/>
        <dsp:cNvSpPr/>
      </dsp:nvSpPr>
      <dsp:spPr>
        <a:xfrm>
          <a:off x="281355" y="1376267"/>
          <a:ext cx="511556" cy="511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12181A-2D54-47D5-AE2C-F6A2DC54D807}">
      <dsp:nvSpPr>
        <dsp:cNvPr id="0" name=""/>
        <dsp:cNvSpPr/>
      </dsp:nvSpPr>
      <dsp:spPr>
        <a:xfrm>
          <a:off x="1074268" y="1166994"/>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fr-FR" sz="1900" b="1" i="0" kern="1200"/>
            <a:t>Actions immédiates prises</a:t>
          </a:r>
          <a:endParaRPr lang="en-US" sz="1900" kern="1200"/>
        </a:p>
      </dsp:txBody>
      <dsp:txXfrm>
        <a:off x="1074268" y="1166994"/>
        <a:ext cx="5170996" cy="930102"/>
      </dsp:txXfrm>
    </dsp:sp>
    <dsp:sp modelId="{62E3F812-F522-4A1C-841B-2B0CC148B6CE}">
      <dsp:nvSpPr>
        <dsp:cNvPr id="0" name=""/>
        <dsp:cNvSpPr/>
      </dsp:nvSpPr>
      <dsp:spPr>
        <a:xfrm>
          <a:off x="0" y="2329622"/>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50A63-67B7-41E1-8AE0-E061239CC657}">
      <dsp:nvSpPr>
        <dsp:cNvPr id="0" name=""/>
        <dsp:cNvSpPr/>
      </dsp:nvSpPr>
      <dsp:spPr>
        <a:xfrm>
          <a:off x="281355" y="2538895"/>
          <a:ext cx="511556" cy="511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2EEC12-0F37-4805-963A-6367702B102F}">
      <dsp:nvSpPr>
        <dsp:cNvPr id="0" name=""/>
        <dsp:cNvSpPr/>
      </dsp:nvSpPr>
      <dsp:spPr>
        <a:xfrm>
          <a:off x="1074268" y="2329622"/>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fr-FR" sz="1900" b="1" i="0" kern="1200"/>
            <a:t>Renforcement de la sécurité</a:t>
          </a:r>
          <a:r>
            <a:rPr lang="fr-FR" sz="1900" b="0" i="0" kern="1200"/>
            <a:t> </a:t>
          </a:r>
          <a:endParaRPr lang="en-US" sz="1900" kern="1200"/>
        </a:p>
      </dsp:txBody>
      <dsp:txXfrm>
        <a:off x="1074268" y="2329622"/>
        <a:ext cx="5170996" cy="930102"/>
      </dsp:txXfrm>
    </dsp:sp>
    <dsp:sp modelId="{06D1B578-79C5-48F5-9610-D13BD7051095}">
      <dsp:nvSpPr>
        <dsp:cNvPr id="0" name=""/>
        <dsp:cNvSpPr/>
      </dsp:nvSpPr>
      <dsp:spPr>
        <a:xfrm>
          <a:off x="0" y="3492250"/>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046CF8-ED9F-41EA-AF7C-BDEA1C39EBE6}">
      <dsp:nvSpPr>
        <dsp:cNvPr id="0" name=""/>
        <dsp:cNvSpPr/>
      </dsp:nvSpPr>
      <dsp:spPr>
        <a:xfrm>
          <a:off x="281355" y="3701523"/>
          <a:ext cx="511556" cy="511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8E5A13-9972-4946-B81B-7EB376A97BF8}">
      <dsp:nvSpPr>
        <dsp:cNvPr id="0" name=""/>
        <dsp:cNvSpPr/>
      </dsp:nvSpPr>
      <dsp:spPr>
        <a:xfrm>
          <a:off x="1074268" y="3492250"/>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fr-FR" sz="1900" b="1" i="0" kern="1200"/>
            <a:t>Soutien aux clients</a:t>
          </a:r>
          <a:endParaRPr lang="en-US" sz="1900" kern="1200"/>
        </a:p>
      </dsp:txBody>
      <dsp:txXfrm>
        <a:off x="1074268" y="3492250"/>
        <a:ext cx="5170996" cy="930102"/>
      </dsp:txXfrm>
    </dsp:sp>
    <dsp:sp modelId="{9335A83E-148B-422F-A4DF-34AC1ED4592F}">
      <dsp:nvSpPr>
        <dsp:cNvPr id="0" name=""/>
        <dsp:cNvSpPr/>
      </dsp:nvSpPr>
      <dsp:spPr>
        <a:xfrm>
          <a:off x="0" y="4654878"/>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4A6FE-E995-427D-B0F7-EE09AD5E50D5}">
      <dsp:nvSpPr>
        <dsp:cNvPr id="0" name=""/>
        <dsp:cNvSpPr/>
      </dsp:nvSpPr>
      <dsp:spPr>
        <a:xfrm>
          <a:off x="281355" y="4864151"/>
          <a:ext cx="511556" cy="5115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512DED-34F4-4753-94F5-0FDFEB20DD32}">
      <dsp:nvSpPr>
        <dsp:cNvPr id="0" name=""/>
        <dsp:cNvSpPr/>
      </dsp:nvSpPr>
      <dsp:spPr>
        <a:xfrm>
          <a:off x="1074268" y="4654878"/>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fr-FR" sz="1900" b="1" i="0" kern="1200"/>
            <a:t>Engagement à apprendre et à s'améliorer</a:t>
          </a:r>
          <a:r>
            <a:rPr lang="fr-FR" sz="1900" b="0" i="0" kern="1200"/>
            <a:t> </a:t>
          </a:r>
          <a:endParaRPr lang="en-US" sz="1900" kern="1200"/>
        </a:p>
      </dsp:txBody>
      <dsp:txXfrm>
        <a:off x="1074268" y="4654878"/>
        <a:ext cx="5170996" cy="9301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E1A13-02AD-3548-AA1D-4709315DF12C}" type="datetimeFigureOut">
              <a:rPr lang="fr-FR" smtClean="0"/>
              <a:t>20/09/2023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72CCA-9626-AB4A-9944-D51401686656}" type="slidenum">
              <a:rPr lang="fr-FR" smtClean="0"/>
              <a:t>‹N°›</a:t>
            </a:fld>
            <a:endParaRPr lang="fr-FR"/>
          </a:p>
        </p:txBody>
      </p:sp>
    </p:spTree>
    <p:extLst>
      <p:ext uri="{BB962C8B-B14F-4D97-AF65-F5344CB8AC3E}">
        <p14:creationId xmlns:p14="http://schemas.microsoft.com/office/powerpoint/2010/main" val="14602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err="1">
                <a:cs typeface="Calibri"/>
              </a:rPr>
              <a:t>Présentation</a:t>
            </a:r>
            <a:r>
              <a:rPr lang="en-US">
                <a:cs typeface="Calibri"/>
              </a:rPr>
              <a:t> du </a:t>
            </a:r>
            <a:r>
              <a:rPr lang="en-US" err="1">
                <a:cs typeface="Calibri"/>
              </a:rPr>
              <a:t>contexte</a:t>
            </a:r>
            <a:r>
              <a:rPr lang="en-US">
                <a:cs typeface="Calibri"/>
              </a:rPr>
              <a:t> de crise :</a:t>
            </a:r>
          </a:p>
          <a:p>
            <a:r>
              <a:rPr lang="en-US" err="1">
                <a:cs typeface="Calibri"/>
              </a:rPr>
              <a:t>Fuite</a:t>
            </a:r>
            <a:r>
              <a:rPr lang="en-US">
                <a:cs typeface="Calibri"/>
              </a:rPr>
              <a:t> de </a:t>
            </a:r>
            <a:r>
              <a:rPr lang="en-US" err="1">
                <a:cs typeface="Calibri"/>
              </a:rPr>
              <a:t>données</a:t>
            </a:r>
            <a:r>
              <a:rPr lang="en-US">
                <a:cs typeface="Calibri"/>
              </a:rPr>
              <a:t> </a:t>
            </a:r>
            <a:r>
              <a:rPr lang="en-US" err="1">
                <a:cs typeface="Calibri"/>
              </a:rPr>
              <a:t>sensibles</a:t>
            </a:r>
            <a:r>
              <a:rPr lang="en-US">
                <a:cs typeface="Calibri"/>
              </a:rPr>
              <a:t> suite à </a:t>
            </a:r>
            <a:r>
              <a:rPr lang="en-US" err="1">
                <a:cs typeface="Calibri"/>
              </a:rPr>
              <a:t>une</a:t>
            </a:r>
            <a:r>
              <a:rPr lang="en-US">
                <a:cs typeface="Calibri"/>
              </a:rPr>
              <a:t> faille de </a:t>
            </a:r>
            <a:r>
              <a:rPr lang="en-US" err="1">
                <a:cs typeface="Calibri"/>
              </a:rPr>
              <a:t>sécurité</a:t>
            </a:r>
            <a:r>
              <a:rPr lang="en-US">
                <a:cs typeface="Calibri"/>
              </a:rPr>
              <a:t>. Les </a:t>
            </a:r>
            <a:r>
              <a:rPr lang="en-US" err="1">
                <a:cs typeface="Calibri"/>
              </a:rPr>
              <a:t>données</a:t>
            </a:r>
            <a:r>
              <a:rPr lang="en-US">
                <a:cs typeface="Calibri"/>
              </a:rPr>
              <a:t> </a:t>
            </a:r>
            <a:r>
              <a:rPr lang="en-US" err="1">
                <a:cs typeface="Calibri"/>
              </a:rPr>
              <a:t>comprennent</a:t>
            </a:r>
            <a:r>
              <a:rPr lang="en-US">
                <a:cs typeface="Calibri"/>
              </a:rPr>
              <a:t> : </a:t>
            </a:r>
            <a:r>
              <a:rPr lang="en-US" err="1">
                <a:cs typeface="Calibri"/>
              </a:rPr>
              <a:t>infos</a:t>
            </a:r>
            <a:r>
              <a:rPr lang="en-US">
                <a:cs typeface="Calibri"/>
              </a:rPr>
              <a:t> </a:t>
            </a:r>
            <a:r>
              <a:rPr lang="en-US" err="1">
                <a:cs typeface="Calibri"/>
              </a:rPr>
              <a:t>personnelles</a:t>
            </a:r>
            <a:r>
              <a:rPr lang="en-US">
                <a:cs typeface="Calibri"/>
              </a:rPr>
              <a:t>, </a:t>
            </a:r>
            <a:r>
              <a:rPr lang="en-US" err="1">
                <a:cs typeface="Calibri"/>
              </a:rPr>
              <a:t>coordonnées</a:t>
            </a:r>
            <a:r>
              <a:rPr lang="en-US">
                <a:cs typeface="Calibri"/>
              </a:rPr>
              <a:t> </a:t>
            </a:r>
            <a:r>
              <a:rPr lang="en-US" err="1">
                <a:cs typeface="Calibri"/>
              </a:rPr>
              <a:t>bancaires</a:t>
            </a:r>
            <a:r>
              <a:rPr lang="en-US">
                <a:cs typeface="Calibri"/>
              </a:rPr>
              <a:t> et document </a:t>
            </a:r>
            <a:r>
              <a:rPr lang="en-US" err="1">
                <a:cs typeface="Calibri"/>
              </a:rPr>
              <a:t>d'identité</a:t>
            </a:r>
            <a:r>
              <a:rPr lang="en-US">
                <a:cs typeface="Calibri"/>
              </a:rPr>
              <a:t>. </a:t>
            </a:r>
          </a:p>
          <a:p>
            <a:r>
              <a:rPr lang="en-US">
                <a:cs typeface="Calibri"/>
              </a:rPr>
              <a:t>Les parties </a:t>
            </a:r>
            <a:r>
              <a:rPr lang="en-US" err="1">
                <a:cs typeface="Calibri"/>
              </a:rPr>
              <a:t>prenantes</a:t>
            </a:r>
            <a:r>
              <a:rPr lang="en-US">
                <a:cs typeface="Calibri"/>
              </a:rPr>
              <a:t> </a:t>
            </a:r>
            <a:r>
              <a:rPr lang="en-US" err="1">
                <a:cs typeface="Calibri"/>
              </a:rPr>
              <a:t>concernées</a:t>
            </a:r>
            <a:r>
              <a:rPr lang="en-US">
                <a:cs typeface="Calibri"/>
              </a:rPr>
              <a:t> (les </a:t>
            </a:r>
            <a:r>
              <a:rPr lang="en-US" err="1">
                <a:cs typeface="Calibri"/>
              </a:rPr>
              <a:t>utilisateurs</a:t>
            </a:r>
            <a:r>
              <a:rPr lang="en-US">
                <a:cs typeface="Calibri"/>
              </a:rPr>
              <a:t>)</a:t>
            </a:r>
            <a:endParaRPr lang="en-US"/>
          </a:p>
        </p:txBody>
      </p:sp>
      <p:sp>
        <p:nvSpPr>
          <p:cNvPr id="4" name="Espace réservé du numéro de diapositive 3"/>
          <p:cNvSpPr>
            <a:spLocks noGrp="1"/>
          </p:cNvSpPr>
          <p:nvPr>
            <p:ph type="sldNum" sz="quarter" idx="5"/>
          </p:nvPr>
        </p:nvSpPr>
        <p:spPr/>
        <p:txBody>
          <a:bodyPr/>
          <a:lstStyle/>
          <a:p>
            <a:fld id="{F8572CCA-9626-AB4A-9944-D51401686656}" type="slidenum">
              <a:rPr lang="fr-FR" smtClean="0"/>
              <a:t>3</a:t>
            </a:fld>
            <a:endParaRPr lang="fr-FR"/>
          </a:p>
        </p:txBody>
      </p:sp>
    </p:spTree>
    <p:extLst>
      <p:ext uri="{BB962C8B-B14F-4D97-AF65-F5344CB8AC3E}">
        <p14:creationId xmlns:p14="http://schemas.microsoft.com/office/powerpoint/2010/main" val="404939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cs typeface="Calibri"/>
              </a:rPr>
              <a:t>Les impacts de </a:t>
            </a:r>
            <a:r>
              <a:rPr lang="en-US" dirty="0" err="1">
                <a:cs typeface="Calibri"/>
              </a:rPr>
              <a:t>cette</a:t>
            </a:r>
            <a:r>
              <a:rPr lang="en-US" dirty="0">
                <a:cs typeface="Calibri"/>
              </a:rPr>
              <a:t> </a:t>
            </a:r>
            <a:r>
              <a:rPr lang="en-US" dirty="0" err="1">
                <a:cs typeface="Calibri"/>
              </a:rPr>
              <a:t>fuite</a:t>
            </a:r>
            <a:r>
              <a:rPr lang="en-US" dirty="0">
                <a:cs typeface="Calibri"/>
              </a:rPr>
              <a:t> </a:t>
            </a:r>
            <a:r>
              <a:rPr lang="en-US" dirty="0" err="1">
                <a:cs typeface="Calibri"/>
              </a:rPr>
              <a:t>sont</a:t>
            </a:r>
            <a:r>
              <a:rPr lang="en-US" dirty="0">
                <a:cs typeface="Calibri"/>
              </a:rPr>
              <a:t> multiples, tout </a:t>
            </a:r>
            <a:r>
              <a:rPr lang="en-US" dirty="0" err="1">
                <a:cs typeface="Calibri"/>
              </a:rPr>
              <a:t>d'abord</a:t>
            </a:r>
            <a:r>
              <a:rPr lang="en-US" dirty="0">
                <a:cs typeface="Calibri"/>
              </a:rPr>
              <a:t> les </a:t>
            </a:r>
            <a:r>
              <a:rPr lang="en-US" dirty="0" err="1">
                <a:cs typeface="Calibri"/>
              </a:rPr>
              <a:t>utilisateurs</a:t>
            </a:r>
            <a:r>
              <a:rPr lang="en-US" dirty="0">
                <a:cs typeface="Calibri"/>
              </a:rPr>
              <a:t> </a:t>
            </a:r>
            <a:r>
              <a:rPr lang="en-US" dirty="0" err="1">
                <a:cs typeface="Calibri"/>
              </a:rPr>
              <a:t>risquent</a:t>
            </a:r>
            <a:r>
              <a:rPr lang="en-US" dirty="0">
                <a:cs typeface="Calibri"/>
              </a:rPr>
              <a:t> d'être </a:t>
            </a:r>
            <a:r>
              <a:rPr lang="en-US" dirty="0" err="1">
                <a:cs typeface="Calibri"/>
              </a:rPr>
              <a:t>victimes</a:t>
            </a:r>
            <a:r>
              <a:rPr lang="en-US" dirty="0">
                <a:cs typeface="Calibri"/>
              </a:rPr>
              <a:t> </a:t>
            </a:r>
            <a:r>
              <a:rPr lang="en-US" dirty="0" err="1">
                <a:cs typeface="Calibri"/>
              </a:rPr>
              <a:t>d'usurpation</a:t>
            </a:r>
            <a:r>
              <a:rPr lang="en-US" dirty="0">
                <a:cs typeface="Calibri"/>
              </a:rPr>
              <a:t> </a:t>
            </a:r>
            <a:r>
              <a:rPr lang="en-US" dirty="0" err="1">
                <a:cs typeface="Calibri"/>
              </a:rPr>
              <a:t>d'identité</a:t>
            </a:r>
            <a:r>
              <a:rPr lang="en-US" dirty="0">
                <a:cs typeface="Calibri"/>
              </a:rPr>
              <a:t> et de vols de fonds </a:t>
            </a:r>
            <a:r>
              <a:rPr lang="en-US" dirty="0" err="1">
                <a:cs typeface="Calibri"/>
              </a:rPr>
              <a:t>cardng</a:t>
            </a:r>
            <a:r>
              <a:rPr lang="en-US" dirty="0">
                <a:cs typeface="Calibri"/>
              </a:rPr>
              <a:t> etc. </a:t>
            </a:r>
            <a:endParaRPr lang="fr-FR" dirty="0"/>
          </a:p>
          <a:p>
            <a:r>
              <a:rPr lang="en-US" dirty="0">
                <a:cs typeface="Calibri"/>
              </a:rPr>
              <a:t>Les impacts sur la </a:t>
            </a:r>
            <a:r>
              <a:rPr lang="en-US" dirty="0" err="1">
                <a:cs typeface="Calibri"/>
              </a:rPr>
              <a:t>société</a:t>
            </a:r>
            <a:r>
              <a:rPr lang="en-US" dirty="0">
                <a:cs typeface="Calibri"/>
              </a:rPr>
              <a:t> </a:t>
            </a:r>
            <a:r>
              <a:rPr lang="en-US" dirty="0" err="1">
                <a:cs typeface="Calibri"/>
              </a:rPr>
              <a:t>sont</a:t>
            </a:r>
            <a:r>
              <a:rPr lang="en-US" dirty="0">
                <a:cs typeface="Calibri"/>
              </a:rPr>
              <a:t> </a:t>
            </a:r>
            <a:r>
              <a:rPr lang="en-US" dirty="0" err="1">
                <a:cs typeface="Calibri"/>
              </a:rPr>
              <a:t>une</a:t>
            </a:r>
            <a:r>
              <a:rPr lang="en-US" dirty="0">
                <a:cs typeface="Calibri"/>
              </a:rPr>
              <a:t> </a:t>
            </a:r>
            <a:r>
              <a:rPr lang="en-US" dirty="0" err="1">
                <a:cs typeface="Calibri"/>
              </a:rPr>
              <a:t>perte</a:t>
            </a:r>
            <a:r>
              <a:rPr lang="en-US" dirty="0">
                <a:cs typeface="Calibri"/>
              </a:rPr>
              <a:t> de </a:t>
            </a:r>
            <a:r>
              <a:rPr lang="en-US" dirty="0" err="1">
                <a:cs typeface="Calibri"/>
              </a:rPr>
              <a:t>confiance</a:t>
            </a:r>
            <a:r>
              <a:rPr lang="en-US" dirty="0">
                <a:cs typeface="Calibri"/>
              </a:rPr>
              <a:t> des </a:t>
            </a:r>
            <a:r>
              <a:rPr lang="en-US" dirty="0" err="1">
                <a:cs typeface="Calibri"/>
              </a:rPr>
              <a:t>utilisateurs</a:t>
            </a:r>
            <a:r>
              <a:rPr lang="en-US" dirty="0">
                <a:cs typeface="Calibri"/>
              </a:rPr>
              <a:t> qui </a:t>
            </a:r>
            <a:r>
              <a:rPr lang="en-US" dirty="0" err="1">
                <a:cs typeface="Calibri"/>
              </a:rPr>
              <a:t>entrainerait</a:t>
            </a:r>
            <a:r>
              <a:rPr lang="en-US" dirty="0">
                <a:cs typeface="Calibri"/>
              </a:rPr>
              <a:t> </a:t>
            </a:r>
            <a:r>
              <a:rPr lang="en-US" dirty="0" err="1">
                <a:cs typeface="Calibri"/>
              </a:rPr>
              <a:t>une</a:t>
            </a:r>
            <a:r>
              <a:rPr lang="en-US" dirty="0">
                <a:cs typeface="Calibri"/>
              </a:rPr>
              <a:t> </a:t>
            </a:r>
            <a:r>
              <a:rPr lang="en-US" dirty="0" err="1">
                <a:cs typeface="Calibri"/>
              </a:rPr>
              <a:t>perte</a:t>
            </a:r>
            <a:r>
              <a:rPr lang="en-US" dirty="0">
                <a:cs typeface="Calibri"/>
              </a:rPr>
              <a:t> de clients et </a:t>
            </a:r>
            <a:r>
              <a:rPr lang="en-US" dirty="0" err="1">
                <a:cs typeface="Calibri"/>
              </a:rPr>
              <a:t>d'argent</a:t>
            </a:r>
            <a:r>
              <a:rPr lang="en-US" dirty="0">
                <a:cs typeface="Calibri"/>
              </a:rPr>
              <a:t>.</a:t>
            </a: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cs typeface="Calibri" panose="020F0502020204030204"/>
              </a:rPr>
              <a:t>Impact Usurpation d'identité , Vol de fond, perte de clients et d'argent mauvaise réputation</a:t>
            </a:r>
          </a:p>
          <a:p>
            <a:endParaRPr lang="en-US" dirty="0"/>
          </a:p>
        </p:txBody>
      </p:sp>
      <p:sp>
        <p:nvSpPr>
          <p:cNvPr id="4" name="Espace réservé du numéro de diapositive 3"/>
          <p:cNvSpPr>
            <a:spLocks noGrp="1"/>
          </p:cNvSpPr>
          <p:nvPr>
            <p:ph type="sldNum" sz="quarter" idx="5"/>
          </p:nvPr>
        </p:nvSpPr>
        <p:spPr/>
        <p:txBody>
          <a:bodyPr/>
          <a:lstStyle/>
          <a:p>
            <a:fld id="{F8572CCA-9626-AB4A-9944-D51401686656}" type="slidenum">
              <a:rPr lang="fr-FR" smtClean="0"/>
              <a:t>4</a:t>
            </a:fld>
            <a:endParaRPr lang="fr-FR"/>
          </a:p>
        </p:txBody>
      </p:sp>
    </p:spTree>
    <p:extLst>
      <p:ext uri="{BB962C8B-B14F-4D97-AF65-F5344CB8AC3E}">
        <p14:creationId xmlns:p14="http://schemas.microsoft.com/office/powerpoint/2010/main" val="4060256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Les </a:t>
            </a:r>
            <a:r>
              <a:rPr lang="en-US" err="1">
                <a:cs typeface="Calibri"/>
              </a:rPr>
              <a:t>enjeux</a:t>
            </a:r>
            <a:r>
              <a:rPr lang="en-US">
                <a:cs typeface="Calibri"/>
              </a:rPr>
              <a:t> de la com </a:t>
            </a:r>
            <a:r>
              <a:rPr lang="en-US" err="1">
                <a:cs typeface="Calibri"/>
              </a:rPr>
              <a:t>vont</a:t>
            </a:r>
            <a:r>
              <a:rPr lang="en-US">
                <a:cs typeface="Calibri"/>
              </a:rPr>
              <a:t> </a:t>
            </a:r>
            <a:r>
              <a:rPr lang="en-US" err="1">
                <a:cs typeface="Calibri"/>
              </a:rPr>
              <a:t>donc</a:t>
            </a:r>
            <a:r>
              <a:rPr lang="en-US">
                <a:cs typeface="Calibri"/>
              </a:rPr>
              <a:t> </a:t>
            </a:r>
            <a:r>
              <a:rPr lang="en-US" err="1">
                <a:cs typeface="Calibri"/>
              </a:rPr>
              <a:t>être</a:t>
            </a:r>
            <a:r>
              <a:rPr lang="en-US">
                <a:cs typeface="Calibri"/>
              </a:rPr>
              <a:t> les </a:t>
            </a:r>
            <a:r>
              <a:rPr lang="en-US" err="1">
                <a:cs typeface="Calibri"/>
              </a:rPr>
              <a:t>suivants</a:t>
            </a:r>
            <a:r>
              <a:rPr lang="en-US">
                <a:cs typeface="Calibri"/>
              </a:rPr>
              <a:t> : il </a:t>
            </a:r>
            <a:r>
              <a:rPr lang="en-US" err="1">
                <a:cs typeface="Calibri"/>
              </a:rPr>
              <a:t>va</a:t>
            </a:r>
            <a:r>
              <a:rPr lang="en-US">
                <a:cs typeface="Calibri"/>
              </a:rPr>
              <a:t> </a:t>
            </a:r>
            <a:r>
              <a:rPr lang="en-US" err="1">
                <a:cs typeface="Calibri"/>
              </a:rPr>
              <a:t>falloir</a:t>
            </a:r>
            <a:r>
              <a:rPr lang="en-US">
                <a:cs typeface="Calibri"/>
              </a:rPr>
              <a:t> assurer </a:t>
            </a:r>
            <a:r>
              <a:rPr lang="en-US" err="1">
                <a:cs typeface="Calibri"/>
              </a:rPr>
              <a:t>une</a:t>
            </a:r>
            <a:r>
              <a:rPr lang="en-US">
                <a:cs typeface="Calibri"/>
              </a:rPr>
              <a:t> "transparence" sur la communication </a:t>
            </a:r>
            <a:r>
              <a:rPr lang="en-US" err="1">
                <a:cs typeface="Calibri"/>
              </a:rPr>
              <a:t>afin</a:t>
            </a:r>
            <a:r>
              <a:rPr lang="en-US">
                <a:cs typeface="Calibri"/>
              </a:rPr>
              <a:t> de </a:t>
            </a:r>
            <a:r>
              <a:rPr lang="en-US" err="1">
                <a:cs typeface="Calibri"/>
              </a:rPr>
              <a:t>regagner</a:t>
            </a:r>
            <a:r>
              <a:rPr lang="en-US">
                <a:cs typeface="Calibri"/>
              </a:rPr>
              <a:t> la </a:t>
            </a:r>
            <a:r>
              <a:rPr lang="en-US" err="1">
                <a:cs typeface="Calibri"/>
              </a:rPr>
              <a:t>confiance</a:t>
            </a:r>
            <a:r>
              <a:rPr lang="en-US">
                <a:cs typeface="Calibri"/>
              </a:rPr>
              <a:t> et de </a:t>
            </a:r>
            <a:r>
              <a:rPr lang="en-US" err="1">
                <a:cs typeface="Calibri"/>
              </a:rPr>
              <a:t>rassurer</a:t>
            </a:r>
            <a:r>
              <a:rPr lang="en-US">
                <a:cs typeface="Calibri"/>
              </a:rPr>
              <a:t> les </a:t>
            </a:r>
            <a:r>
              <a:rPr lang="en-US" err="1">
                <a:cs typeface="Calibri"/>
              </a:rPr>
              <a:t>utlisateurs</a:t>
            </a:r>
            <a:r>
              <a:rPr lang="en-US">
                <a:cs typeface="Calibri"/>
              </a:rPr>
              <a:t>. Cela passe par de "</a:t>
            </a:r>
            <a:r>
              <a:rPr lang="en-US" err="1">
                <a:cs typeface="Calibri"/>
              </a:rPr>
              <a:t>l'information</a:t>
            </a:r>
            <a:r>
              <a:rPr lang="en-US">
                <a:cs typeface="Calibri"/>
              </a:rPr>
              <a:t> continue" sur les </a:t>
            </a:r>
            <a:r>
              <a:rPr lang="en-US" err="1">
                <a:cs typeface="Calibri"/>
              </a:rPr>
              <a:t>mesures</a:t>
            </a:r>
            <a:r>
              <a:rPr lang="en-US">
                <a:cs typeface="Calibri"/>
              </a:rPr>
              <a:t> et </a:t>
            </a:r>
            <a:r>
              <a:rPr lang="en-US" err="1">
                <a:cs typeface="Calibri"/>
              </a:rPr>
              <a:t>avancées</a:t>
            </a:r>
            <a:r>
              <a:rPr lang="en-US">
                <a:cs typeface="Calibri"/>
              </a:rPr>
              <a:t> et </a:t>
            </a:r>
            <a:r>
              <a:rPr lang="en-US" err="1">
                <a:cs typeface="Calibri"/>
              </a:rPr>
              <a:t>également</a:t>
            </a:r>
            <a:r>
              <a:rPr lang="en-US">
                <a:cs typeface="Calibri"/>
              </a:rPr>
              <a:t> par de "</a:t>
            </a:r>
            <a:r>
              <a:rPr lang="en-US" err="1">
                <a:cs typeface="Calibri"/>
              </a:rPr>
              <a:t>l'accompagnement</a:t>
            </a:r>
            <a:r>
              <a:rPr lang="en-US">
                <a:cs typeface="Calibri"/>
              </a:rPr>
              <a:t>" aux </a:t>
            </a:r>
            <a:r>
              <a:rPr lang="en-US" err="1">
                <a:cs typeface="Calibri"/>
              </a:rPr>
              <a:t>utilisateurs</a:t>
            </a:r>
            <a:r>
              <a:rPr lang="en-US">
                <a:cs typeface="Calibri"/>
              </a:rPr>
              <a:t> </a:t>
            </a:r>
            <a:r>
              <a:rPr lang="en-US" err="1">
                <a:cs typeface="Calibri"/>
              </a:rPr>
              <a:t>victimes</a:t>
            </a:r>
            <a:r>
              <a:rPr lang="en-US">
                <a:cs typeface="Calibri"/>
              </a:rPr>
              <a:t>.</a:t>
            </a:r>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cs typeface="Calibri" panose="020F0502020204030204"/>
              </a:rPr>
              <a:t>Enjeux : Travailler activement à la résolution de la faille de sécurité, Assurer une transparence et une information rapide aux utilisateurs afin de les rassurer et de garder leur confiance</a:t>
            </a:r>
          </a:p>
          <a:p>
            <a:endParaRPr lang="en-US">
              <a:cs typeface="Calibri"/>
            </a:endParaRPr>
          </a:p>
        </p:txBody>
      </p:sp>
      <p:sp>
        <p:nvSpPr>
          <p:cNvPr id="4" name="Espace réservé du numéro de diapositive 3"/>
          <p:cNvSpPr>
            <a:spLocks noGrp="1"/>
          </p:cNvSpPr>
          <p:nvPr>
            <p:ph type="sldNum" sz="quarter" idx="5"/>
          </p:nvPr>
        </p:nvSpPr>
        <p:spPr/>
        <p:txBody>
          <a:bodyPr/>
          <a:lstStyle/>
          <a:p>
            <a:fld id="{F8572CCA-9626-AB4A-9944-D51401686656}" type="slidenum">
              <a:rPr lang="fr-FR" smtClean="0"/>
              <a:t>5</a:t>
            </a:fld>
            <a:endParaRPr lang="fr-FR"/>
          </a:p>
        </p:txBody>
      </p:sp>
    </p:spTree>
    <p:extLst>
      <p:ext uri="{BB962C8B-B14F-4D97-AF65-F5344CB8AC3E}">
        <p14:creationId xmlns:p14="http://schemas.microsoft.com/office/powerpoint/2010/main" val="142889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cs typeface="Calibri"/>
              </a:rPr>
              <a:t>Les </a:t>
            </a:r>
            <a:r>
              <a:rPr lang="en-US" err="1">
                <a:cs typeface="Calibri"/>
              </a:rPr>
              <a:t>objectifs</a:t>
            </a:r>
            <a:r>
              <a:rPr lang="en-US">
                <a:cs typeface="Calibri"/>
              </a:rPr>
              <a:t> </a:t>
            </a:r>
            <a:r>
              <a:rPr lang="en-US" err="1">
                <a:cs typeface="Calibri"/>
              </a:rPr>
              <a:t>afin</a:t>
            </a:r>
            <a:r>
              <a:rPr lang="en-US">
                <a:cs typeface="Calibri"/>
              </a:rPr>
              <a:t> de </a:t>
            </a:r>
            <a:r>
              <a:rPr lang="en-US" err="1">
                <a:cs typeface="Calibri"/>
              </a:rPr>
              <a:t>répondre</a:t>
            </a:r>
            <a:r>
              <a:rPr lang="en-US">
                <a:cs typeface="Calibri"/>
              </a:rPr>
              <a:t> aux </a:t>
            </a:r>
            <a:r>
              <a:rPr lang="en-US" err="1">
                <a:cs typeface="Calibri"/>
              </a:rPr>
              <a:t>enjeux</a:t>
            </a:r>
            <a:r>
              <a:rPr lang="en-US">
                <a:cs typeface="Calibri"/>
              </a:rPr>
              <a:t> </a:t>
            </a:r>
            <a:r>
              <a:rPr lang="en-US" err="1">
                <a:cs typeface="Calibri"/>
              </a:rPr>
              <a:t>vont</a:t>
            </a:r>
            <a:r>
              <a:rPr lang="en-US">
                <a:cs typeface="Calibri"/>
              </a:rPr>
              <a:t> </a:t>
            </a:r>
            <a:r>
              <a:rPr lang="en-US" err="1">
                <a:cs typeface="Calibri"/>
              </a:rPr>
              <a:t>donc</a:t>
            </a:r>
            <a:r>
              <a:rPr lang="en-US">
                <a:cs typeface="Calibri"/>
              </a:rPr>
              <a:t> </a:t>
            </a:r>
            <a:r>
              <a:rPr lang="en-US" err="1">
                <a:cs typeface="Calibri"/>
              </a:rPr>
              <a:t>être</a:t>
            </a:r>
            <a:r>
              <a:rPr lang="en-US">
                <a:cs typeface="Calibri"/>
              </a:rPr>
              <a:t> : </a:t>
            </a:r>
            <a:r>
              <a:rPr lang="en-US" err="1">
                <a:cs typeface="Calibri"/>
              </a:rPr>
              <a:t>d'informer</a:t>
            </a:r>
            <a:r>
              <a:rPr lang="en-US">
                <a:cs typeface="Calibri"/>
              </a:rPr>
              <a:t> la </a:t>
            </a:r>
            <a:r>
              <a:rPr lang="en-US" err="1">
                <a:cs typeface="Calibri"/>
              </a:rPr>
              <a:t>totalité</a:t>
            </a:r>
            <a:r>
              <a:rPr lang="en-US">
                <a:cs typeface="Calibri"/>
              </a:rPr>
              <a:t> des </a:t>
            </a:r>
            <a:r>
              <a:rPr lang="en-US" err="1">
                <a:cs typeface="Calibri"/>
              </a:rPr>
              <a:t>utilisateurs</a:t>
            </a:r>
            <a:r>
              <a:rPr lang="en-US">
                <a:cs typeface="Calibri"/>
              </a:rPr>
              <a:t> </a:t>
            </a:r>
            <a:r>
              <a:rPr lang="en-US" err="1">
                <a:cs typeface="Calibri"/>
              </a:rPr>
              <a:t>potentiellement</a:t>
            </a:r>
            <a:r>
              <a:rPr lang="en-US">
                <a:cs typeface="Calibri"/>
              </a:rPr>
              <a:t> </a:t>
            </a:r>
            <a:r>
              <a:rPr lang="en-US" err="1">
                <a:cs typeface="Calibri"/>
              </a:rPr>
              <a:t>imapctés</a:t>
            </a:r>
            <a:r>
              <a:rPr lang="en-US">
                <a:cs typeface="Calibri"/>
              </a:rPr>
              <a:t> ET de conserver 70 à 80% de la base de clients </a:t>
            </a:r>
            <a:r>
              <a:rPr lang="en-US" err="1">
                <a:cs typeface="Calibri"/>
              </a:rPr>
              <a:t>actifs</a:t>
            </a:r>
            <a:r>
              <a:rPr lang="en-US">
                <a:cs typeface="Calibri"/>
              </a:rPr>
              <a:t>.</a:t>
            </a:r>
          </a:p>
        </p:txBody>
      </p:sp>
      <p:sp>
        <p:nvSpPr>
          <p:cNvPr id="4" name="Espace réservé du numéro de diapositive 3"/>
          <p:cNvSpPr>
            <a:spLocks noGrp="1"/>
          </p:cNvSpPr>
          <p:nvPr>
            <p:ph type="sldNum" sz="quarter" idx="5"/>
          </p:nvPr>
        </p:nvSpPr>
        <p:spPr/>
        <p:txBody>
          <a:bodyPr/>
          <a:lstStyle/>
          <a:p>
            <a:fld id="{F8572CCA-9626-AB4A-9944-D51401686656}" type="slidenum">
              <a:rPr lang="fr-FR" smtClean="0"/>
              <a:t>6</a:t>
            </a:fld>
            <a:endParaRPr lang="fr-FR"/>
          </a:p>
        </p:txBody>
      </p:sp>
    </p:spTree>
    <p:extLst>
      <p:ext uri="{BB962C8B-B14F-4D97-AF65-F5344CB8AC3E}">
        <p14:creationId xmlns:p14="http://schemas.microsoft.com/office/powerpoint/2010/main" val="1080941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514350" indent="-514350">
              <a:buAutoNum type="arabicPeriod"/>
            </a:pPr>
            <a:r>
              <a:rPr lang="fr-FR" sz="1200">
                <a:cs typeface="Calibri" panose="020F0502020204030204"/>
              </a:rPr>
              <a:t>J0 : </a:t>
            </a:r>
            <a:r>
              <a:rPr lang="fr-FR">
                <a:cs typeface="Calibri" panose="020F0502020204030204"/>
              </a:rPr>
              <a:t>Informer et Rassurer l'utilisateur</a:t>
            </a:r>
            <a:r>
              <a:rPr lang="fr-FR" sz="1200">
                <a:cs typeface="Calibri" panose="020F0502020204030204"/>
              </a:rPr>
              <a:t> : </a:t>
            </a:r>
            <a:r>
              <a:rPr lang="fr-FR">
                <a:cs typeface="Calibri" panose="020F0502020204030204"/>
              </a:rPr>
              <a:t>Informe les utilisateurs de manière transparente sur la fuite de données par le biais des réseaux sociaux et de l'application, organise une conférence de presse pour les médias, démarre le correctif du problème, met en place du numéro vert et on prend contact des autorités compétentes.</a:t>
            </a:r>
          </a:p>
          <a:p>
            <a:pPr marL="514350" indent="-514350">
              <a:buAutoNum type="arabicPeriod"/>
            </a:pPr>
            <a:r>
              <a:rPr lang="fr-FR" sz="1200">
                <a:cs typeface="Calibri" panose="020F0502020204030204"/>
              </a:rPr>
              <a:t>J1 : Communication utilisateurs impactés</a:t>
            </a:r>
            <a:r>
              <a:rPr lang="fr-FR">
                <a:cs typeface="Calibri" panose="020F0502020204030204"/>
              </a:rPr>
              <a:t>, par courriel, numéro vert etc..</a:t>
            </a:r>
            <a:endParaRPr lang="fr-FR" sz="1200">
              <a:cs typeface="Calibri" panose="020F0502020204030204"/>
            </a:endParaRPr>
          </a:p>
          <a:p>
            <a:pPr marL="514350" indent="-514350">
              <a:buFont typeface="Arial" panose="020B0604020202020204" pitchFamily="34" charset="0"/>
              <a:buAutoNum type="arabicPeriod"/>
            </a:pPr>
            <a:r>
              <a:rPr lang="fr-FR" sz="1200">
                <a:cs typeface="Calibri" panose="020F0502020204030204"/>
              </a:rPr>
              <a:t>J2 : </a:t>
            </a:r>
            <a:r>
              <a:rPr lang="fr-FR">
                <a:cs typeface="Calibri" panose="020F0502020204030204"/>
              </a:rPr>
              <a:t>Apporter des précisions aux médias (conférence, réseaux), sur l'avancement de la solution</a:t>
            </a:r>
            <a:endParaRPr lang="fr-FR" sz="1200">
              <a:cs typeface="Calibri" panose="020F0502020204030204"/>
            </a:endParaRPr>
          </a:p>
          <a:p>
            <a:pPr marL="514350" indent="-514350">
              <a:buAutoNum type="arabicPeriod"/>
            </a:pPr>
            <a:r>
              <a:rPr lang="fr-FR" sz="1200">
                <a:cs typeface="Calibri" panose="020F0502020204030204"/>
              </a:rPr>
              <a:t>J3 :</a:t>
            </a:r>
            <a:r>
              <a:rPr lang="fr-FR">
                <a:cs typeface="Calibri" panose="020F0502020204030204"/>
              </a:rPr>
              <a:t> Informer les utilisateurs qu'ils seront indemnisés durant la période post-crise</a:t>
            </a:r>
            <a:endParaRPr lang="fr-FR" sz="1200">
              <a:cs typeface="Calibri" panose="020F0502020204030204"/>
            </a:endParaRPr>
          </a:p>
          <a:p>
            <a:pPr marL="514350" indent="-514350">
              <a:buFont typeface="Arial" panose="020B0604020202020204" pitchFamily="34" charset="0"/>
              <a:buAutoNum type="arabicPeriod"/>
            </a:pPr>
            <a:r>
              <a:rPr lang="fr-FR" sz="1200">
                <a:cs typeface="Calibri" panose="020F0502020204030204"/>
              </a:rPr>
              <a:t>J4 : (Fin) Fin de correction , </a:t>
            </a:r>
            <a:r>
              <a:rPr lang="fr-FR">
                <a:cs typeface="Calibri" panose="020F0502020204030204"/>
              </a:rPr>
              <a:t>Communiquer sur les mesures post-crise</a:t>
            </a:r>
            <a:endParaRPr lang="fr-FR" sz="1200">
              <a:cs typeface="Calibri" panose="020F0502020204030204"/>
            </a:endParaRPr>
          </a:p>
          <a:p>
            <a:pPr marL="514350" indent="-514350">
              <a:buAutoNum type="arabicPeriod"/>
            </a:pPr>
            <a:r>
              <a:rPr lang="fr-FR">
                <a:cs typeface="Calibri"/>
              </a:rPr>
              <a:t>Post-Crise : Réaliser des audits de sécurité afin de renforcer la sécurité des données, continuité de la cellule psychologique, et indemnisations par </a:t>
            </a:r>
            <a:r>
              <a:rPr lang="fr-FR" err="1">
                <a:cs typeface="Calibri"/>
              </a:rPr>
              <a:t>freebet</a:t>
            </a:r>
            <a:endParaRPr lang="fr-FR">
              <a:cs typeface="Calibri"/>
            </a:endParaRPr>
          </a:p>
          <a:p>
            <a:endParaRPr lang="fr-FR">
              <a:cs typeface="Calibri"/>
            </a:endParaRPr>
          </a:p>
        </p:txBody>
      </p:sp>
      <p:sp>
        <p:nvSpPr>
          <p:cNvPr id="4" name="Espace réservé du numéro de diapositive 3"/>
          <p:cNvSpPr>
            <a:spLocks noGrp="1"/>
          </p:cNvSpPr>
          <p:nvPr>
            <p:ph type="sldNum" sz="quarter" idx="5"/>
          </p:nvPr>
        </p:nvSpPr>
        <p:spPr/>
        <p:txBody>
          <a:bodyPr/>
          <a:lstStyle/>
          <a:p>
            <a:fld id="{F8572CCA-9626-AB4A-9944-D51401686656}" type="slidenum">
              <a:rPr lang="fr-FR" smtClean="0"/>
              <a:t>7</a:t>
            </a:fld>
            <a:endParaRPr lang="fr-FR"/>
          </a:p>
        </p:txBody>
      </p:sp>
    </p:spTree>
    <p:extLst>
      <p:ext uri="{BB962C8B-B14F-4D97-AF65-F5344CB8AC3E}">
        <p14:creationId xmlns:p14="http://schemas.microsoft.com/office/powerpoint/2010/main" val="765293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1" i="0" dirty="0">
                <a:solidFill>
                  <a:srgbClr val="D1D5DB"/>
                </a:solidFill>
                <a:effectLst/>
                <a:latin typeface="Söhne"/>
              </a:rPr>
              <a:t>Reconnaissance de l'incident</a:t>
            </a:r>
            <a:r>
              <a:rPr lang="fr-FR" b="0" i="0" dirty="0">
                <a:solidFill>
                  <a:srgbClr val="D1D5DB"/>
                </a:solidFill>
                <a:effectLst/>
                <a:latin typeface="Söhne"/>
              </a:rPr>
              <a:t> :</a:t>
            </a:r>
          </a:p>
          <a:p>
            <a:pPr marL="742950" lvl="1" indent="-285750" algn="l">
              <a:buFont typeface="+mj-lt"/>
              <a:buAutoNum type="arabicPeriod"/>
            </a:pPr>
            <a:r>
              <a:rPr lang="fr-FR" b="0" i="0" dirty="0">
                <a:solidFill>
                  <a:srgbClr val="D1D5DB"/>
                </a:solidFill>
                <a:effectLst/>
                <a:latin typeface="Söhne"/>
              </a:rPr>
              <a:t>"Nous reconnaissons l'incident de vol de données et nous nous excusons sincèrement pour les désagréments qu'il a pu causer."</a:t>
            </a:r>
          </a:p>
          <a:p>
            <a:pPr algn="l">
              <a:buFont typeface="+mj-lt"/>
              <a:buAutoNum type="arabicPeriod"/>
            </a:pPr>
            <a:r>
              <a:rPr lang="fr-FR" b="1" i="0" dirty="0">
                <a:solidFill>
                  <a:srgbClr val="D1D5DB"/>
                </a:solidFill>
                <a:effectLst/>
                <a:latin typeface="Söhne"/>
              </a:rPr>
              <a:t>Engagement envers la sécurité des données</a:t>
            </a:r>
            <a:r>
              <a:rPr lang="fr-FR" b="0" i="0" dirty="0">
                <a:solidFill>
                  <a:srgbClr val="D1D5DB"/>
                </a:solidFill>
                <a:effectLst/>
                <a:latin typeface="Söhne"/>
              </a:rPr>
              <a:t> :</a:t>
            </a:r>
          </a:p>
          <a:p>
            <a:pPr marL="742950" lvl="1" indent="-285750" algn="l">
              <a:buFont typeface="+mj-lt"/>
              <a:buAutoNum type="arabicPeriod"/>
            </a:pPr>
            <a:r>
              <a:rPr lang="fr-FR" b="0" i="0" dirty="0">
                <a:solidFill>
                  <a:srgbClr val="D1D5DB"/>
                </a:solidFill>
                <a:effectLst/>
                <a:latin typeface="Söhne"/>
              </a:rPr>
              <a:t>"La sécurité des données de nos clients est notre priorité absolue, et nous sommes déterminés à prendre toutes les mesures nécessaires pour protéger leurs informations."</a:t>
            </a:r>
          </a:p>
          <a:p>
            <a:pPr algn="l">
              <a:buFont typeface="+mj-lt"/>
              <a:buAutoNum type="arabicPeriod"/>
            </a:pPr>
            <a:r>
              <a:rPr lang="fr-FR" b="1" i="0" dirty="0">
                <a:solidFill>
                  <a:srgbClr val="D1D5DB"/>
                </a:solidFill>
                <a:effectLst/>
                <a:latin typeface="Söhne"/>
              </a:rPr>
              <a:t>Actions immédiates prises</a:t>
            </a:r>
            <a:r>
              <a:rPr lang="fr-FR" b="0" i="0" dirty="0">
                <a:solidFill>
                  <a:srgbClr val="D1D5DB"/>
                </a:solidFill>
                <a:effectLst/>
                <a:latin typeface="Söhne"/>
              </a:rPr>
              <a:t> :</a:t>
            </a:r>
          </a:p>
          <a:p>
            <a:pPr marL="742950" lvl="1" indent="-285750" algn="l">
              <a:buFont typeface="+mj-lt"/>
              <a:buAutoNum type="arabicPeriod"/>
            </a:pPr>
            <a:r>
              <a:rPr lang="fr-FR" b="0" i="0" dirty="0">
                <a:solidFill>
                  <a:srgbClr val="D1D5DB"/>
                </a:solidFill>
                <a:effectLst/>
                <a:latin typeface="Söhne"/>
              </a:rPr>
              <a:t>"Dès que nous avons découvert l'incident, nous avons pris des mesures immédiates pour arrêter la fuite de données, identifier la source du problème et sécuriser nos systèmes."</a:t>
            </a:r>
          </a:p>
          <a:p>
            <a:pPr algn="l">
              <a:buFont typeface="+mj-lt"/>
              <a:buAutoNum type="arabicPeriod"/>
            </a:pPr>
            <a:r>
              <a:rPr lang="fr-FR" b="1" i="0" dirty="0">
                <a:solidFill>
                  <a:srgbClr val="D1D5DB"/>
                </a:solidFill>
                <a:effectLst/>
                <a:latin typeface="Söhne"/>
              </a:rPr>
              <a:t>Protection des personnes affectées</a:t>
            </a:r>
            <a:r>
              <a:rPr lang="fr-FR" b="0" i="0" dirty="0">
                <a:solidFill>
                  <a:srgbClr val="D1D5DB"/>
                </a:solidFill>
                <a:effectLst/>
                <a:latin typeface="Söhne"/>
              </a:rPr>
              <a:t> :</a:t>
            </a:r>
          </a:p>
          <a:p>
            <a:pPr marL="742950" lvl="1" indent="-285750" algn="l">
              <a:buFont typeface="+mj-lt"/>
              <a:buAutoNum type="arabicPeriod"/>
            </a:pPr>
            <a:r>
              <a:rPr lang="fr-FR" b="0" i="0" dirty="0">
                <a:solidFill>
                  <a:srgbClr val="D1D5DB"/>
                </a:solidFill>
                <a:effectLst/>
                <a:latin typeface="Söhne"/>
              </a:rPr>
              <a:t>"Nous travaillons activement pour identifier les personnes affectées par cet incident et nous mettrons en place des mesures pour les protéger contre tout usage abusif de leurs données."</a:t>
            </a:r>
          </a:p>
          <a:p>
            <a:pPr algn="l">
              <a:buFont typeface="+mj-lt"/>
              <a:buAutoNum type="arabicPeriod"/>
            </a:pPr>
            <a:r>
              <a:rPr lang="fr-FR" b="1" i="0" dirty="0">
                <a:solidFill>
                  <a:srgbClr val="D1D5DB"/>
                </a:solidFill>
                <a:effectLst/>
                <a:latin typeface="Söhne"/>
              </a:rPr>
              <a:t>Transparence et communication continue</a:t>
            </a:r>
            <a:r>
              <a:rPr lang="fr-FR" b="0" i="0" dirty="0">
                <a:solidFill>
                  <a:srgbClr val="D1D5DB"/>
                </a:solidFill>
                <a:effectLst/>
                <a:latin typeface="Söhne"/>
              </a:rPr>
              <a:t> :</a:t>
            </a:r>
          </a:p>
          <a:p>
            <a:pPr marL="742950" lvl="1" indent="-285750" algn="l">
              <a:buFont typeface="+mj-lt"/>
              <a:buAutoNum type="arabicPeriod"/>
            </a:pPr>
            <a:r>
              <a:rPr lang="fr-FR" b="0" i="0" dirty="0">
                <a:solidFill>
                  <a:srgbClr val="D1D5DB"/>
                </a:solidFill>
                <a:effectLst/>
                <a:latin typeface="Söhne"/>
              </a:rPr>
              <a:t>"Nous sommes engagés à maintenir une communication transparente tout au long de cette situation. Nous fournirons régulièrement des mises à jour sur nos progrès."</a:t>
            </a:r>
          </a:p>
          <a:p>
            <a:pPr algn="l">
              <a:buFont typeface="+mj-lt"/>
              <a:buAutoNum type="arabicPeriod"/>
            </a:pPr>
            <a:r>
              <a:rPr lang="fr-FR" b="1" i="0" dirty="0">
                <a:solidFill>
                  <a:srgbClr val="D1D5DB"/>
                </a:solidFill>
                <a:effectLst/>
                <a:latin typeface="Söhne"/>
              </a:rPr>
              <a:t>Coopération avec les autorités compétentes</a:t>
            </a:r>
            <a:r>
              <a:rPr lang="fr-FR" b="0" i="0" dirty="0">
                <a:solidFill>
                  <a:srgbClr val="D1D5DB"/>
                </a:solidFill>
                <a:effectLst/>
                <a:latin typeface="Söhne"/>
              </a:rPr>
              <a:t> :</a:t>
            </a:r>
          </a:p>
          <a:p>
            <a:pPr marL="742950" lvl="1" indent="-285750" algn="l">
              <a:buFont typeface="+mj-lt"/>
              <a:buAutoNum type="arabicPeriod"/>
            </a:pPr>
            <a:r>
              <a:rPr lang="fr-FR" b="0" i="0" dirty="0">
                <a:solidFill>
                  <a:srgbClr val="D1D5DB"/>
                </a:solidFill>
                <a:effectLst/>
                <a:latin typeface="Söhne"/>
              </a:rPr>
              <a:t>"Nous collaborons étroitement avec les autorités de protection des données et d'autres organismes de réglementation pour assurer une réponse appropriée à cet incident."</a:t>
            </a:r>
          </a:p>
          <a:p>
            <a:pPr algn="l">
              <a:buFont typeface="+mj-lt"/>
              <a:buAutoNum type="arabicPeriod"/>
            </a:pPr>
            <a:r>
              <a:rPr lang="fr-FR" b="1" i="0" dirty="0">
                <a:solidFill>
                  <a:srgbClr val="D1D5DB"/>
                </a:solidFill>
                <a:effectLst/>
                <a:latin typeface="Söhne"/>
              </a:rPr>
              <a:t>Renforcement de la sécurité</a:t>
            </a:r>
            <a:r>
              <a:rPr lang="fr-FR" b="0" i="0" dirty="0">
                <a:solidFill>
                  <a:srgbClr val="D1D5DB"/>
                </a:solidFill>
                <a:effectLst/>
                <a:latin typeface="Söhne"/>
              </a:rPr>
              <a:t> :</a:t>
            </a:r>
          </a:p>
          <a:p>
            <a:pPr marL="742950" lvl="1" indent="-285750" algn="l">
              <a:buFont typeface="+mj-lt"/>
              <a:buAutoNum type="arabicPeriod"/>
            </a:pPr>
            <a:r>
              <a:rPr lang="fr-FR" b="0" i="0" dirty="0">
                <a:solidFill>
                  <a:srgbClr val="D1D5DB"/>
                </a:solidFill>
                <a:effectLst/>
                <a:latin typeface="Söhne"/>
              </a:rPr>
              <a:t>"Nous procédons à un examen complet de nos systèmes et de nos procédures de sécurité pour identifier les failles et les renforcer afin d'éviter de futurs incidents."</a:t>
            </a:r>
          </a:p>
          <a:p>
            <a:pPr algn="l">
              <a:buFont typeface="+mj-lt"/>
              <a:buAutoNum type="arabicPeriod"/>
            </a:pPr>
            <a:r>
              <a:rPr lang="fr-FR" b="1" i="0" dirty="0">
                <a:solidFill>
                  <a:srgbClr val="D1D5DB"/>
                </a:solidFill>
                <a:effectLst/>
                <a:latin typeface="Söhne"/>
              </a:rPr>
              <a:t>Soutien aux clients</a:t>
            </a:r>
            <a:r>
              <a:rPr lang="fr-FR" b="0" i="0" dirty="0">
                <a:solidFill>
                  <a:srgbClr val="D1D5DB"/>
                </a:solidFill>
                <a:effectLst/>
                <a:latin typeface="Söhne"/>
              </a:rPr>
              <a:t> :</a:t>
            </a:r>
          </a:p>
          <a:p>
            <a:pPr marL="742950" lvl="1" indent="-285750" algn="l">
              <a:buFont typeface="+mj-lt"/>
              <a:buAutoNum type="arabicPeriod"/>
            </a:pPr>
            <a:r>
              <a:rPr lang="fr-FR" b="0" i="0" dirty="0">
                <a:solidFill>
                  <a:srgbClr val="D1D5DB"/>
                </a:solidFill>
                <a:effectLst/>
                <a:latin typeface="Söhne"/>
              </a:rPr>
              <a:t>"Nous sommes là pour répondre à toutes vos questions et préoccupations. Notre équipe d'assistance est prête à vous aider à protéger vos informations personnelles."</a:t>
            </a:r>
          </a:p>
          <a:p>
            <a:pPr algn="l">
              <a:buFont typeface="+mj-lt"/>
              <a:buAutoNum type="arabicPeriod"/>
            </a:pPr>
            <a:r>
              <a:rPr lang="fr-FR" b="1" i="0" dirty="0">
                <a:solidFill>
                  <a:srgbClr val="D1D5DB"/>
                </a:solidFill>
                <a:effectLst/>
                <a:latin typeface="Söhne"/>
              </a:rPr>
              <a:t>Responsabilité et transparence de la haute direction</a:t>
            </a:r>
            <a:r>
              <a:rPr lang="fr-FR" b="0" i="0" dirty="0">
                <a:solidFill>
                  <a:srgbClr val="D1D5DB"/>
                </a:solidFill>
                <a:effectLst/>
                <a:latin typeface="Söhne"/>
              </a:rPr>
              <a:t> :</a:t>
            </a:r>
          </a:p>
          <a:p>
            <a:pPr marL="742950" lvl="1" indent="-285750" algn="l">
              <a:buFont typeface="+mj-lt"/>
              <a:buAutoNum type="arabicPeriod"/>
            </a:pPr>
            <a:r>
              <a:rPr lang="fr-FR" b="0" i="0" dirty="0">
                <a:solidFill>
                  <a:srgbClr val="D1D5DB"/>
                </a:solidFill>
                <a:effectLst/>
                <a:latin typeface="Söhne"/>
              </a:rPr>
              <a:t>"Notre haute direction assume la pleine responsabilité de cet incident et s'engage à mettre en place des mesures correctives et des changements nécessaires."</a:t>
            </a:r>
          </a:p>
          <a:p>
            <a:pPr algn="l">
              <a:buFont typeface="+mj-lt"/>
              <a:buAutoNum type="arabicPeriod"/>
            </a:pPr>
            <a:r>
              <a:rPr lang="fr-FR" b="1" i="0" dirty="0">
                <a:solidFill>
                  <a:srgbClr val="D1D5DB"/>
                </a:solidFill>
                <a:effectLst/>
                <a:latin typeface="Söhne"/>
              </a:rPr>
              <a:t>Engagement à apprendre et à s'améliorer</a:t>
            </a:r>
            <a:r>
              <a:rPr lang="fr-FR" b="0" i="0" dirty="0">
                <a:solidFill>
                  <a:srgbClr val="D1D5DB"/>
                </a:solidFill>
                <a:effectLst/>
                <a:latin typeface="Söhne"/>
              </a:rPr>
              <a:t> :</a:t>
            </a:r>
          </a:p>
          <a:p>
            <a:pPr marL="742950" lvl="1" indent="-285750" algn="l">
              <a:buFont typeface="+mj-lt"/>
              <a:buAutoNum type="arabicPeriod"/>
            </a:pPr>
            <a:r>
              <a:rPr lang="fr-FR" b="0" i="0" dirty="0">
                <a:solidFill>
                  <a:srgbClr val="D1D5DB"/>
                </a:solidFill>
                <a:effectLst/>
                <a:latin typeface="Söhne"/>
              </a:rPr>
              <a:t>"Nous tirerons des leçons de cette expérience et utiliserons ces enseignements pour améliorer davantage notre sécurité des données et notre réponse aux crises.</a:t>
            </a:r>
          </a:p>
          <a:p>
            <a:endParaRPr lang="fr-FR" dirty="0"/>
          </a:p>
        </p:txBody>
      </p:sp>
      <p:sp>
        <p:nvSpPr>
          <p:cNvPr id="4" name="Espace réservé du numéro de diapositive 3"/>
          <p:cNvSpPr>
            <a:spLocks noGrp="1"/>
          </p:cNvSpPr>
          <p:nvPr>
            <p:ph type="sldNum" sz="quarter" idx="5"/>
          </p:nvPr>
        </p:nvSpPr>
        <p:spPr/>
        <p:txBody>
          <a:bodyPr/>
          <a:lstStyle/>
          <a:p>
            <a:fld id="{F8572CCA-9626-AB4A-9944-D51401686656}" type="slidenum">
              <a:rPr lang="fr-FR" smtClean="0"/>
              <a:t>8</a:t>
            </a:fld>
            <a:endParaRPr lang="fr-FR"/>
          </a:p>
        </p:txBody>
      </p:sp>
    </p:spTree>
    <p:extLst>
      <p:ext uri="{BB962C8B-B14F-4D97-AF65-F5344CB8AC3E}">
        <p14:creationId xmlns:p14="http://schemas.microsoft.com/office/powerpoint/2010/main" val="1958814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une diffusion des messages de manière efficace : on va utiliser des médias traditionnels comme … et médias sociaux comme …</a:t>
            </a:r>
          </a:p>
        </p:txBody>
      </p:sp>
      <p:sp>
        <p:nvSpPr>
          <p:cNvPr id="4" name="Espace réservé du numéro de diapositive 3"/>
          <p:cNvSpPr>
            <a:spLocks noGrp="1"/>
          </p:cNvSpPr>
          <p:nvPr>
            <p:ph type="sldNum" sz="quarter" idx="5"/>
          </p:nvPr>
        </p:nvSpPr>
        <p:spPr/>
        <p:txBody>
          <a:bodyPr/>
          <a:lstStyle/>
          <a:p>
            <a:fld id="{F8572CCA-9626-AB4A-9944-D51401686656}" type="slidenum">
              <a:rPr lang="fr-FR" smtClean="0"/>
              <a:t>11</a:t>
            </a:fld>
            <a:endParaRPr lang="fr-FR"/>
          </a:p>
        </p:txBody>
      </p:sp>
    </p:spTree>
    <p:extLst>
      <p:ext uri="{BB962C8B-B14F-4D97-AF65-F5344CB8AC3E}">
        <p14:creationId xmlns:p14="http://schemas.microsoft.com/office/powerpoint/2010/main" val="2363434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D1D5DB"/>
                </a:solidFill>
                <a:effectLst/>
                <a:latin typeface="Söhne"/>
              </a:rPr>
              <a:t>Afin de répondre correctement aux médias, on a adopté une stratégie sous forme de plusieurs étapes : </a:t>
            </a:r>
          </a:p>
          <a:p>
            <a:pPr algn="l"/>
            <a:r>
              <a:rPr lang="fr-FR" b="1" i="0" dirty="0">
                <a:solidFill>
                  <a:srgbClr val="D1D5DB"/>
                </a:solidFill>
                <a:effectLst/>
                <a:latin typeface="Söhne"/>
              </a:rPr>
              <a:t>1. Nommer un porte-parole principal</a:t>
            </a:r>
            <a:r>
              <a:rPr lang="fr-FR" b="0" i="0" dirty="0">
                <a:solidFill>
                  <a:srgbClr val="D1D5DB"/>
                </a:solidFill>
                <a:effectLst/>
                <a:latin typeface="Söhne"/>
              </a:rPr>
              <a:t> :</a:t>
            </a:r>
          </a:p>
          <a:p>
            <a:pPr>
              <a:buFont typeface="Arial" panose="020B0604020202020204" pitchFamily="34" charset="0"/>
              <a:buChar char="•"/>
            </a:pPr>
            <a:r>
              <a:rPr lang="fr-FR" b="0" i="0" dirty="0">
                <a:solidFill>
                  <a:srgbClr val="D1D5DB"/>
                </a:solidFill>
                <a:effectLst/>
                <a:latin typeface="Söhne"/>
              </a:rPr>
              <a:t>Désignez un membre de la haute direction ou un expert en sécurité des données.</a:t>
            </a:r>
            <a:r>
              <a:rPr lang="fr-FR" dirty="0">
                <a:solidFill>
                  <a:srgbClr val="D1D5DB"/>
                </a:solidFill>
                <a:latin typeface="Söhne"/>
              </a:rPr>
              <a:t> </a:t>
            </a:r>
            <a:endParaRPr lang="fr-FR" b="0" i="0" dirty="0">
              <a:solidFill>
                <a:srgbClr val="D1D5DB"/>
              </a:solidFill>
              <a:effectLst/>
              <a:latin typeface="Söhne"/>
            </a:endParaRPr>
          </a:p>
          <a:p>
            <a:pPr algn="l">
              <a:buFont typeface="Arial" panose="020B0604020202020204" pitchFamily="34" charset="0"/>
              <a:buChar char="•"/>
            </a:pPr>
            <a:r>
              <a:rPr lang="fr-FR" b="1" i="0" dirty="0">
                <a:solidFill>
                  <a:srgbClr val="D1D5DB"/>
                </a:solidFill>
                <a:effectLst/>
                <a:latin typeface="Söhne"/>
              </a:rPr>
              <a:t>2. </a:t>
            </a:r>
            <a:r>
              <a:rPr lang="fr-FR" b="1" dirty="0">
                <a:solidFill>
                  <a:srgbClr val="D1D5DB"/>
                </a:solidFill>
                <a:latin typeface="Söhne"/>
              </a:rPr>
              <a:t>Élaborer</a:t>
            </a:r>
            <a:r>
              <a:rPr lang="fr-FR" b="1" i="0" dirty="0">
                <a:solidFill>
                  <a:srgbClr val="D1D5DB"/>
                </a:solidFill>
                <a:effectLst/>
                <a:latin typeface="Söhne"/>
              </a:rPr>
              <a:t> un plan de communication</a:t>
            </a:r>
            <a:r>
              <a:rPr lang="fr-FR" b="0" i="0" dirty="0">
                <a:solidFill>
                  <a:srgbClr val="D1D5DB"/>
                </a:solidFill>
                <a:effectLst/>
                <a:latin typeface="Söhne"/>
              </a:rPr>
              <a:t> :</a:t>
            </a:r>
          </a:p>
          <a:p>
            <a:pPr algn="l">
              <a:buFont typeface="Arial" panose="020B0604020202020204" pitchFamily="34" charset="0"/>
              <a:buChar char="•"/>
            </a:pPr>
            <a:r>
              <a:rPr lang="fr-FR" b="0" i="0" dirty="0">
                <a:solidFill>
                  <a:srgbClr val="D1D5DB"/>
                </a:solidFill>
                <a:effectLst/>
                <a:latin typeface="Söhne"/>
              </a:rPr>
              <a:t>Création d’un plan de communication détaillé qui identifie les actions assurées, les acteurs responsables et le temps prévu.</a:t>
            </a:r>
          </a:p>
          <a:p>
            <a:pPr algn="l"/>
            <a:r>
              <a:rPr lang="fr-FR" b="1" i="0" dirty="0">
                <a:solidFill>
                  <a:srgbClr val="D1D5DB"/>
                </a:solidFill>
                <a:effectLst/>
                <a:latin typeface="Söhne"/>
              </a:rPr>
              <a:t>3. </a:t>
            </a:r>
            <a:r>
              <a:rPr lang="fr-FR" b="1" dirty="0">
                <a:solidFill>
                  <a:srgbClr val="D1D5DB"/>
                </a:solidFill>
                <a:latin typeface="Söhne"/>
              </a:rPr>
              <a:t>Établir</a:t>
            </a:r>
            <a:r>
              <a:rPr lang="fr-FR" b="1" i="0" dirty="0">
                <a:solidFill>
                  <a:srgbClr val="D1D5DB"/>
                </a:solidFill>
                <a:effectLst/>
                <a:latin typeface="Söhne"/>
              </a:rPr>
              <a:t> une équipe de communication</a:t>
            </a:r>
            <a:r>
              <a:rPr lang="fr-FR" b="0" i="0" dirty="0">
                <a:solidFill>
                  <a:srgbClr val="D1D5DB"/>
                </a:solidFill>
                <a:effectLst/>
                <a:latin typeface="Söhne"/>
              </a:rPr>
              <a:t> :</a:t>
            </a:r>
          </a:p>
          <a:p>
            <a:pPr>
              <a:buFont typeface="Arial" panose="020B0604020202020204" pitchFamily="34" charset="0"/>
              <a:buChar char="•"/>
            </a:pPr>
            <a:r>
              <a:rPr lang="fr-FR" dirty="0">
                <a:solidFill>
                  <a:srgbClr val="D1D5DB"/>
                </a:solidFill>
                <a:latin typeface="Söhne"/>
              </a:rPr>
              <a:t> </a:t>
            </a:r>
            <a:r>
              <a:rPr lang="fr-FR" b="0" i="0" dirty="0">
                <a:solidFill>
                  <a:srgbClr val="D1D5DB"/>
                </a:solidFill>
                <a:effectLst/>
                <a:latin typeface="Söhne"/>
              </a:rPr>
              <a:t>Constitution d’une équipe de communication composée de professionnels des relations publiques et de la communication d'entreprise. Ils seront chargés d'aider le porte-parole principal dans la préparation des messages.</a:t>
            </a:r>
          </a:p>
          <a:p>
            <a:pPr algn="l"/>
            <a:r>
              <a:rPr lang="fr-FR" b="1" i="0" dirty="0">
                <a:solidFill>
                  <a:srgbClr val="D1D5DB"/>
                </a:solidFill>
                <a:effectLst/>
                <a:latin typeface="Söhne"/>
              </a:rPr>
              <a:t>4. </a:t>
            </a:r>
            <a:r>
              <a:rPr lang="fr-FR" b="1" dirty="0">
                <a:solidFill>
                  <a:srgbClr val="D1D5DB"/>
                </a:solidFill>
                <a:latin typeface="Söhne"/>
              </a:rPr>
              <a:t>Préparer</a:t>
            </a:r>
            <a:r>
              <a:rPr lang="fr-FR" b="1" i="0" dirty="0">
                <a:solidFill>
                  <a:srgbClr val="D1D5DB"/>
                </a:solidFill>
                <a:effectLst/>
                <a:latin typeface="Söhne"/>
              </a:rPr>
              <a:t> des réponses aux questions courantes</a:t>
            </a:r>
            <a:r>
              <a:rPr lang="fr-FR" b="0" i="0" dirty="0">
                <a:solidFill>
                  <a:srgbClr val="D1D5DB"/>
                </a:solidFill>
                <a:effectLst/>
                <a:latin typeface="Söhne"/>
              </a:rPr>
              <a:t> :</a:t>
            </a:r>
          </a:p>
          <a:p>
            <a:pPr algn="l">
              <a:buFont typeface="Arial" panose="020B0604020202020204" pitchFamily="34" charset="0"/>
              <a:buChar char="•"/>
            </a:pPr>
            <a:r>
              <a:rPr lang="fr-FR" dirty="0">
                <a:solidFill>
                  <a:srgbClr val="D1D5DB"/>
                </a:solidFill>
                <a:latin typeface="Söhne"/>
              </a:rPr>
              <a:t>Anticiper</a:t>
            </a:r>
            <a:r>
              <a:rPr lang="fr-FR" b="0" i="0" dirty="0">
                <a:solidFill>
                  <a:srgbClr val="D1D5DB"/>
                </a:solidFill>
                <a:effectLst/>
                <a:latin typeface="Söhne"/>
              </a:rPr>
              <a:t> les questions que les journalistes pourraient poser</a:t>
            </a:r>
            <a:r>
              <a:rPr lang="fr-FR" dirty="0">
                <a:solidFill>
                  <a:srgbClr val="D1D5DB"/>
                </a:solidFill>
                <a:latin typeface="Söhne"/>
              </a:rPr>
              <a:t>,</a:t>
            </a:r>
            <a:r>
              <a:rPr lang="fr-FR" b="0" i="0" dirty="0">
                <a:solidFill>
                  <a:srgbClr val="D1D5DB"/>
                </a:solidFill>
                <a:effectLst/>
                <a:latin typeface="Söhne"/>
              </a:rPr>
              <a:t> et </a:t>
            </a:r>
            <a:r>
              <a:rPr lang="fr-FR" dirty="0">
                <a:solidFill>
                  <a:srgbClr val="D1D5DB"/>
                </a:solidFill>
                <a:latin typeface="Söhne"/>
              </a:rPr>
              <a:t>préparer</a:t>
            </a:r>
            <a:r>
              <a:rPr lang="fr-FR" b="0" i="0" dirty="0">
                <a:solidFill>
                  <a:srgbClr val="D1D5DB"/>
                </a:solidFill>
                <a:effectLst/>
                <a:latin typeface="Söhne"/>
              </a:rPr>
              <a:t> des réponses claires et cohérentes.</a:t>
            </a:r>
          </a:p>
          <a:p>
            <a:pPr algn="l">
              <a:buFont typeface="Arial" panose="020B0604020202020204" pitchFamily="34" charset="0"/>
              <a:buChar char="•"/>
            </a:pPr>
            <a:r>
              <a:rPr lang="fr-FR" b="1" i="0" dirty="0">
                <a:solidFill>
                  <a:srgbClr val="D1D5DB"/>
                </a:solidFill>
                <a:effectLst/>
                <a:latin typeface="Söhne"/>
              </a:rPr>
              <a:t>5. </a:t>
            </a:r>
            <a:r>
              <a:rPr lang="fr-FR" b="1" dirty="0">
                <a:solidFill>
                  <a:srgbClr val="D1D5DB"/>
                </a:solidFill>
                <a:latin typeface="Söhne"/>
              </a:rPr>
              <a:t>Établir</a:t>
            </a:r>
            <a:r>
              <a:rPr lang="fr-FR" b="1" i="0" dirty="0">
                <a:solidFill>
                  <a:srgbClr val="D1D5DB"/>
                </a:solidFill>
                <a:effectLst/>
                <a:latin typeface="Söhne"/>
              </a:rPr>
              <a:t> des canaux de communication dédiés</a:t>
            </a:r>
            <a:r>
              <a:rPr lang="fr-FR" b="0" i="0" dirty="0">
                <a:solidFill>
                  <a:srgbClr val="D1D5DB"/>
                </a:solidFill>
                <a:effectLst/>
                <a:latin typeface="Söhne"/>
              </a:rPr>
              <a:t> :</a:t>
            </a:r>
          </a:p>
          <a:p>
            <a:pPr algn="l">
              <a:buFont typeface="Arial" panose="020B0604020202020204" pitchFamily="34" charset="0"/>
              <a:buChar char="•"/>
            </a:pPr>
            <a:r>
              <a:rPr lang="fr-FR" dirty="0">
                <a:solidFill>
                  <a:srgbClr val="D1D5DB"/>
                </a:solidFill>
                <a:latin typeface="Söhne"/>
              </a:rPr>
              <a:t>Mettre</a:t>
            </a:r>
            <a:r>
              <a:rPr lang="fr-FR" b="0" i="0" dirty="0">
                <a:solidFill>
                  <a:srgbClr val="D1D5DB"/>
                </a:solidFill>
                <a:effectLst/>
                <a:latin typeface="Söhne"/>
              </a:rPr>
              <a:t> en place des canaux de communication dédiés pour les journalistes et les utilisateurs.</a:t>
            </a:r>
          </a:p>
          <a:p>
            <a:pPr algn="l"/>
            <a:r>
              <a:rPr lang="fr-FR" b="1" i="0" dirty="0">
                <a:solidFill>
                  <a:srgbClr val="D1D5DB"/>
                </a:solidFill>
                <a:effectLst/>
                <a:latin typeface="Söhne"/>
              </a:rPr>
              <a:t>6. </a:t>
            </a:r>
            <a:r>
              <a:rPr lang="fr-FR" b="1" dirty="0">
                <a:solidFill>
                  <a:srgbClr val="D1D5DB"/>
                </a:solidFill>
                <a:latin typeface="Söhne"/>
              </a:rPr>
              <a:t>Communiquer</a:t>
            </a:r>
            <a:r>
              <a:rPr lang="fr-FR" b="1" i="0" dirty="0">
                <a:solidFill>
                  <a:srgbClr val="D1D5DB"/>
                </a:solidFill>
                <a:effectLst/>
                <a:latin typeface="Söhne"/>
              </a:rPr>
              <a:t> rapidement et régulièrement</a:t>
            </a:r>
            <a:r>
              <a:rPr lang="fr-FR" b="0" i="0" dirty="0">
                <a:solidFill>
                  <a:srgbClr val="D1D5DB"/>
                </a:solidFill>
                <a:effectLst/>
                <a:latin typeface="Söhne"/>
              </a:rPr>
              <a:t> :</a:t>
            </a:r>
          </a:p>
          <a:p>
            <a:pPr>
              <a:buFont typeface="Arial" panose="020B0604020202020204" pitchFamily="34" charset="0"/>
              <a:buChar char="•"/>
            </a:pPr>
            <a:r>
              <a:rPr lang="fr-FR" b="0" i="0" dirty="0">
                <a:solidFill>
                  <a:srgbClr val="D1D5DB"/>
                </a:solidFill>
                <a:effectLst/>
                <a:latin typeface="Söhne"/>
              </a:rPr>
              <a:t>Dès que l'incident est confirmé, </a:t>
            </a:r>
            <a:r>
              <a:rPr lang="fr-FR" dirty="0">
                <a:solidFill>
                  <a:srgbClr val="D1D5DB"/>
                </a:solidFill>
                <a:latin typeface="Söhne"/>
              </a:rPr>
              <a:t>communiquer </a:t>
            </a:r>
            <a:r>
              <a:rPr lang="fr-FR" b="0" i="0" dirty="0">
                <a:solidFill>
                  <a:srgbClr val="D1D5DB"/>
                </a:solidFill>
                <a:effectLst/>
                <a:latin typeface="Söhne"/>
              </a:rPr>
              <a:t>rapidement un communiqué de presse initial qui reconnaît l'incident, exprime des excuses et annonce que des mesures sont en cours.</a:t>
            </a:r>
            <a:r>
              <a:rPr lang="fr-FR" dirty="0">
                <a:solidFill>
                  <a:srgbClr val="D1D5DB"/>
                </a:solidFill>
                <a:latin typeface="Söhne"/>
              </a:rPr>
              <a:t> </a:t>
            </a:r>
            <a:endParaRPr lang="fr-FR" b="0" i="0" dirty="0">
              <a:solidFill>
                <a:srgbClr val="D1D5DB"/>
              </a:solidFill>
              <a:effectLst/>
              <a:latin typeface="Söhne"/>
            </a:endParaRPr>
          </a:p>
          <a:p>
            <a:pPr algn="l"/>
            <a:r>
              <a:rPr lang="fr-FR" b="1" i="0" dirty="0">
                <a:solidFill>
                  <a:srgbClr val="D1D5DB"/>
                </a:solidFill>
                <a:effectLst/>
                <a:latin typeface="Söhne"/>
              </a:rPr>
              <a:t>7. </a:t>
            </a:r>
            <a:r>
              <a:rPr lang="fr-FR" b="1" dirty="0">
                <a:solidFill>
                  <a:srgbClr val="D1D5DB"/>
                </a:solidFill>
                <a:latin typeface="Söhne"/>
              </a:rPr>
              <a:t>Organiser</a:t>
            </a:r>
            <a:r>
              <a:rPr lang="fr-FR" b="1" i="0" dirty="0">
                <a:solidFill>
                  <a:srgbClr val="D1D5DB"/>
                </a:solidFill>
                <a:effectLst/>
                <a:latin typeface="Söhne"/>
              </a:rPr>
              <a:t> des briefings pour les médias</a:t>
            </a:r>
            <a:r>
              <a:rPr lang="fr-FR" b="0" i="0" dirty="0">
                <a:solidFill>
                  <a:srgbClr val="D1D5DB"/>
                </a:solidFill>
                <a:effectLst/>
                <a:latin typeface="Söhne"/>
              </a:rPr>
              <a:t> :</a:t>
            </a:r>
          </a:p>
          <a:p>
            <a:pPr>
              <a:buFont typeface="Arial" panose="020B0604020202020204" pitchFamily="34" charset="0"/>
              <a:buChar char="•"/>
            </a:pPr>
            <a:r>
              <a:rPr lang="fr-FR" dirty="0">
                <a:solidFill>
                  <a:srgbClr val="D1D5DB"/>
                </a:solidFill>
                <a:latin typeface="Söhne"/>
              </a:rPr>
              <a:t>Organiser</a:t>
            </a:r>
            <a:r>
              <a:rPr lang="fr-FR" b="0" i="0" dirty="0">
                <a:solidFill>
                  <a:srgbClr val="D1D5DB"/>
                </a:solidFill>
                <a:effectLst/>
                <a:latin typeface="Söhne"/>
              </a:rPr>
              <a:t> des </a:t>
            </a:r>
            <a:r>
              <a:rPr lang="fr-FR" dirty="0">
                <a:solidFill>
                  <a:srgbClr val="D1D5DB"/>
                </a:solidFill>
                <a:latin typeface="Söhne"/>
              </a:rPr>
              <a:t>conférences </a:t>
            </a:r>
            <a:r>
              <a:rPr lang="fr-FR" b="0" i="0" dirty="0">
                <a:solidFill>
                  <a:srgbClr val="D1D5DB"/>
                </a:solidFill>
                <a:effectLst/>
                <a:latin typeface="Söhne"/>
              </a:rPr>
              <a:t>pour les médias où le porte-parole principal peut expliquer en détail l'incident, les mesures prises pour y remédier et les mesures préventives pour l'avenir.</a:t>
            </a:r>
            <a:r>
              <a:rPr lang="fr-FR" dirty="0">
                <a:solidFill>
                  <a:srgbClr val="D1D5DB"/>
                </a:solidFill>
                <a:latin typeface="Söhne"/>
              </a:rPr>
              <a:t> </a:t>
            </a:r>
            <a:endParaRPr lang="fr-FR" b="0" i="0" dirty="0">
              <a:solidFill>
                <a:srgbClr val="D1D5DB"/>
              </a:solidFill>
              <a:effectLst/>
              <a:latin typeface="Söhne"/>
            </a:endParaRPr>
          </a:p>
          <a:p>
            <a:pPr algn="l"/>
            <a:r>
              <a:rPr lang="fr-FR" b="1" i="0" dirty="0">
                <a:solidFill>
                  <a:srgbClr val="D1D5DB"/>
                </a:solidFill>
                <a:effectLst/>
                <a:latin typeface="Söhne"/>
              </a:rPr>
              <a:t>8. </a:t>
            </a:r>
            <a:r>
              <a:rPr lang="fr-FR" b="1" dirty="0">
                <a:solidFill>
                  <a:srgbClr val="D1D5DB"/>
                </a:solidFill>
                <a:latin typeface="Söhne"/>
              </a:rPr>
              <a:t>Surveiller</a:t>
            </a:r>
            <a:r>
              <a:rPr lang="fr-FR" b="1" i="0" dirty="0">
                <a:solidFill>
                  <a:srgbClr val="D1D5DB"/>
                </a:solidFill>
                <a:effectLst/>
                <a:latin typeface="Söhne"/>
              </a:rPr>
              <a:t> les médias sociaux et les commentaires en ligne</a:t>
            </a:r>
            <a:r>
              <a:rPr lang="fr-FR" b="0" i="0" dirty="0">
                <a:solidFill>
                  <a:srgbClr val="D1D5DB"/>
                </a:solidFill>
                <a:effectLst/>
                <a:latin typeface="Söhne"/>
              </a:rPr>
              <a:t> :</a:t>
            </a:r>
          </a:p>
          <a:p>
            <a:pPr algn="l">
              <a:buFont typeface="Arial" panose="020B0604020202020204" pitchFamily="34" charset="0"/>
              <a:buChar char="•"/>
            </a:pPr>
            <a:r>
              <a:rPr lang="fr-FR" dirty="0">
                <a:solidFill>
                  <a:srgbClr val="D1D5DB"/>
                </a:solidFill>
                <a:latin typeface="Söhne"/>
              </a:rPr>
              <a:t>Suivre</a:t>
            </a:r>
            <a:r>
              <a:rPr lang="fr-FR" b="0" i="0" dirty="0">
                <a:solidFill>
                  <a:srgbClr val="D1D5DB"/>
                </a:solidFill>
                <a:effectLst/>
                <a:latin typeface="Söhne"/>
              </a:rPr>
              <a:t> de près les médias sociaux et les commentaires en ligne pour détecter les réactions du public afin dissiper les rumeurs et les inquiétudes.</a:t>
            </a:r>
          </a:p>
        </p:txBody>
      </p:sp>
      <p:sp>
        <p:nvSpPr>
          <p:cNvPr id="4" name="Espace réservé du numéro de diapositive 3"/>
          <p:cNvSpPr>
            <a:spLocks noGrp="1"/>
          </p:cNvSpPr>
          <p:nvPr>
            <p:ph type="sldNum" sz="quarter" idx="5"/>
          </p:nvPr>
        </p:nvSpPr>
        <p:spPr/>
        <p:txBody>
          <a:bodyPr/>
          <a:lstStyle/>
          <a:p>
            <a:fld id="{F8572CCA-9626-AB4A-9944-D51401686656}" type="slidenum">
              <a:rPr lang="fr-FR" smtClean="0"/>
              <a:t>12</a:t>
            </a:fld>
            <a:endParaRPr lang="fr-FR"/>
          </a:p>
        </p:txBody>
      </p:sp>
    </p:spTree>
    <p:extLst>
      <p:ext uri="{BB962C8B-B14F-4D97-AF65-F5344CB8AC3E}">
        <p14:creationId xmlns:p14="http://schemas.microsoft.com/office/powerpoint/2010/main" val="4116653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74806-9345-5EEF-211C-F98FAD6E966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71E4FE6-4BF7-4A43-424D-BE3E72EA4F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B28A6B1-03C2-5796-6E17-A978331EC983}"/>
              </a:ext>
            </a:extLst>
          </p:cNvPr>
          <p:cNvSpPr>
            <a:spLocks noGrp="1"/>
          </p:cNvSpPr>
          <p:nvPr>
            <p:ph type="dt" sz="half" idx="10"/>
          </p:nvPr>
        </p:nvSpPr>
        <p:spPr/>
        <p:txBody>
          <a:bodyPr/>
          <a:lstStyle/>
          <a:p>
            <a:fld id="{E3AF1940-5640-8F44-AE2B-CC640D5B52D0}"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628B9EE1-7397-4735-95C5-B081DBF6162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48ACBD9-F912-D467-338A-AAD3EEF6CF8D}"/>
              </a:ext>
            </a:extLst>
          </p:cNvPr>
          <p:cNvSpPr>
            <a:spLocks noGrp="1"/>
          </p:cNvSpPr>
          <p:nvPr>
            <p:ph type="sldNum" sz="quarter" idx="12"/>
          </p:nvPr>
        </p:nvSpPr>
        <p:spPr/>
        <p:txBody>
          <a:bodyPr/>
          <a:lstStyle/>
          <a:p>
            <a:fld id="{E718F35D-B40A-4248-AF0B-BA9EACA5D92A}" type="slidenum">
              <a:rPr lang="fr-FR" smtClean="0"/>
              <a:t>‹N°›</a:t>
            </a:fld>
            <a:endParaRPr lang="fr-FR"/>
          </a:p>
        </p:txBody>
      </p:sp>
    </p:spTree>
    <p:extLst>
      <p:ext uri="{BB962C8B-B14F-4D97-AF65-F5344CB8AC3E}">
        <p14:creationId xmlns:p14="http://schemas.microsoft.com/office/powerpoint/2010/main" val="1099331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2F0F16-AD0F-C944-5F7F-8BA9279AA28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68EE02B-74B5-8BDB-EC17-A3FDD2554B1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CF72BEB-2E96-7579-8F9E-2850947E45AC}"/>
              </a:ext>
            </a:extLst>
          </p:cNvPr>
          <p:cNvSpPr>
            <a:spLocks noGrp="1"/>
          </p:cNvSpPr>
          <p:nvPr>
            <p:ph type="dt" sz="half" idx="10"/>
          </p:nvPr>
        </p:nvSpPr>
        <p:spPr/>
        <p:txBody>
          <a:bodyPr/>
          <a:lstStyle/>
          <a:p>
            <a:fld id="{E3AF1940-5640-8F44-AE2B-CC640D5B52D0}"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5B639D3F-809F-187D-83FD-21EBB105809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C2CC7B2-E09B-8813-CB66-6E085CED7307}"/>
              </a:ext>
            </a:extLst>
          </p:cNvPr>
          <p:cNvSpPr>
            <a:spLocks noGrp="1"/>
          </p:cNvSpPr>
          <p:nvPr>
            <p:ph type="sldNum" sz="quarter" idx="12"/>
          </p:nvPr>
        </p:nvSpPr>
        <p:spPr/>
        <p:txBody>
          <a:bodyPr/>
          <a:lstStyle/>
          <a:p>
            <a:fld id="{E718F35D-B40A-4248-AF0B-BA9EACA5D92A}" type="slidenum">
              <a:rPr lang="fr-FR" smtClean="0"/>
              <a:t>‹N°›</a:t>
            </a:fld>
            <a:endParaRPr lang="fr-FR"/>
          </a:p>
        </p:txBody>
      </p:sp>
    </p:spTree>
    <p:extLst>
      <p:ext uri="{BB962C8B-B14F-4D97-AF65-F5344CB8AC3E}">
        <p14:creationId xmlns:p14="http://schemas.microsoft.com/office/powerpoint/2010/main" val="302214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928F3FD-C4B1-2335-7F34-F722F2BA6C0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93D2DA6-4C5F-D75F-A9DC-241B06146DC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A81DED-8195-73EB-576C-250A9A6F5D3C}"/>
              </a:ext>
            </a:extLst>
          </p:cNvPr>
          <p:cNvSpPr>
            <a:spLocks noGrp="1"/>
          </p:cNvSpPr>
          <p:nvPr>
            <p:ph type="dt" sz="half" idx="10"/>
          </p:nvPr>
        </p:nvSpPr>
        <p:spPr/>
        <p:txBody>
          <a:bodyPr/>
          <a:lstStyle/>
          <a:p>
            <a:fld id="{E3AF1940-5640-8F44-AE2B-CC640D5B52D0}"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52D3C846-6F18-0228-2933-D3203B43347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1E55173-2347-242E-9940-DB59BE04583C}"/>
              </a:ext>
            </a:extLst>
          </p:cNvPr>
          <p:cNvSpPr>
            <a:spLocks noGrp="1"/>
          </p:cNvSpPr>
          <p:nvPr>
            <p:ph type="sldNum" sz="quarter" idx="12"/>
          </p:nvPr>
        </p:nvSpPr>
        <p:spPr/>
        <p:txBody>
          <a:bodyPr/>
          <a:lstStyle/>
          <a:p>
            <a:fld id="{E718F35D-B40A-4248-AF0B-BA9EACA5D92A}" type="slidenum">
              <a:rPr lang="fr-FR" smtClean="0"/>
              <a:t>‹N°›</a:t>
            </a:fld>
            <a:endParaRPr lang="fr-FR"/>
          </a:p>
        </p:txBody>
      </p:sp>
    </p:spTree>
    <p:extLst>
      <p:ext uri="{BB962C8B-B14F-4D97-AF65-F5344CB8AC3E}">
        <p14:creationId xmlns:p14="http://schemas.microsoft.com/office/powerpoint/2010/main" val="2784663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D3389D-98AB-6AF0-5A9A-F3E5F63DF9C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1F5B0E7-61A4-F40E-68A9-C4A7993710D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E40C49A-B0EC-0B8D-166E-86DD80AA60C2}"/>
              </a:ext>
            </a:extLst>
          </p:cNvPr>
          <p:cNvSpPr>
            <a:spLocks noGrp="1"/>
          </p:cNvSpPr>
          <p:nvPr>
            <p:ph type="dt" sz="half" idx="10"/>
          </p:nvPr>
        </p:nvSpPr>
        <p:spPr/>
        <p:txBody>
          <a:bodyPr/>
          <a:lstStyle/>
          <a:p>
            <a:fld id="{E3AF1940-5640-8F44-AE2B-CC640D5B52D0}"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72EB4F68-26A8-CF96-9A53-90BA6268B3B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340567E-331C-AFF4-C952-C4D8A76838EE}"/>
              </a:ext>
            </a:extLst>
          </p:cNvPr>
          <p:cNvSpPr>
            <a:spLocks noGrp="1"/>
          </p:cNvSpPr>
          <p:nvPr>
            <p:ph type="sldNum" sz="quarter" idx="12"/>
          </p:nvPr>
        </p:nvSpPr>
        <p:spPr/>
        <p:txBody>
          <a:bodyPr/>
          <a:lstStyle/>
          <a:p>
            <a:fld id="{E718F35D-B40A-4248-AF0B-BA9EACA5D92A}" type="slidenum">
              <a:rPr lang="fr-FR" smtClean="0"/>
              <a:t>‹N°›</a:t>
            </a:fld>
            <a:endParaRPr lang="fr-FR"/>
          </a:p>
        </p:txBody>
      </p:sp>
    </p:spTree>
    <p:extLst>
      <p:ext uri="{BB962C8B-B14F-4D97-AF65-F5344CB8AC3E}">
        <p14:creationId xmlns:p14="http://schemas.microsoft.com/office/powerpoint/2010/main" val="251409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533AA1-0BAE-3AF1-C552-8DE0FF8E957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329F590-AD46-F097-BCC0-FCB1FF72C9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5F42634-ABB6-A205-9FD3-01F7417016C7}"/>
              </a:ext>
            </a:extLst>
          </p:cNvPr>
          <p:cNvSpPr>
            <a:spLocks noGrp="1"/>
          </p:cNvSpPr>
          <p:nvPr>
            <p:ph type="dt" sz="half" idx="10"/>
          </p:nvPr>
        </p:nvSpPr>
        <p:spPr/>
        <p:txBody>
          <a:bodyPr/>
          <a:lstStyle/>
          <a:p>
            <a:fld id="{E3AF1940-5640-8F44-AE2B-CC640D5B52D0}"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34639125-6C06-8895-0935-1519B24D55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03B993-9C70-3156-1115-B33DC3DB25B6}"/>
              </a:ext>
            </a:extLst>
          </p:cNvPr>
          <p:cNvSpPr>
            <a:spLocks noGrp="1"/>
          </p:cNvSpPr>
          <p:nvPr>
            <p:ph type="sldNum" sz="quarter" idx="12"/>
          </p:nvPr>
        </p:nvSpPr>
        <p:spPr/>
        <p:txBody>
          <a:bodyPr/>
          <a:lstStyle/>
          <a:p>
            <a:fld id="{E718F35D-B40A-4248-AF0B-BA9EACA5D92A}" type="slidenum">
              <a:rPr lang="fr-FR" smtClean="0"/>
              <a:t>‹N°›</a:t>
            </a:fld>
            <a:endParaRPr lang="fr-FR"/>
          </a:p>
        </p:txBody>
      </p:sp>
    </p:spTree>
    <p:extLst>
      <p:ext uri="{BB962C8B-B14F-4D97-AF65-F5344CB8AC3E}">
        <p14:creationId xmlns:p14="http://schemas.microsoft.com/office/powerpoint/2010/main" val="4155319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B4EAD8-E0B6-CFAF-6A17-2E3FBD0C2C3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D8189E1-ABB5-06D3-70FD-31D2DF739C5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BF8F0B3-E1B6-F03A-2D56-2EC0CD87833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9DBDE55-FA58-34DD-210B-729024D6D10F}"/>
              </a:ext>
            </a:extLst>
          </p:cNvPr>
          <p:cNvSpPr>
            <a:spLocks noGrp="1"/>
          </p:cNvSpPr>
          <p:nvPr>
            <p:ph type="dt" sz="half" idx="10"/>
          </p:nvPr>
        </p:nvSpPr>
        <p:spPr/>
        <p:txBody>
          <a:bodyPr/>
          <a:lstStyle/>
          <a:p>
            <a:fld id="{E3AF1940-5640-8F44-AE2B-CC640D5B52D0}" type="datetimeFigureOut">
              <a:rPr lang="fr-FR" smtClean="0"/>
              <a:t>20/09/2023</a:t>
            </a:fld>
            <a:endParaRPr lang="fr-FR"/>
          </a:p>
        </p:txBody>
      </p:sp>
      <p:sp>
        <p:nvSpPr>
          <p:cNvPr id="6" name="Espace réservé du pied de page 5">
            <a:extLst>
              <a:ext uri="{FF2B5EF4-FFF2-40B4-BE49-F238E27FC236}">
                <a16:creationId xmlns:a16="http://schemas.microsoft.com/office/drawing/2014/main" id="{42F97DAA-67E1-559B-D2C7-FB18D7DD153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B0E58C9-A7C4-5348-D204-307A108CF6CF}"/>
              </a:ext>
            </a:extLst>
          </p:cNvPr>
          <p:cNvSpPr>
            <a:spLocks noGrp="1"/>
          </p:cNvSpPr>
          <p:nvPr>
            <p:ph type="sldNum" sz="quarter" idx="12"/>
          </p:nvPr>
        </p:nvSpPr>
        <p:spPr/>
        <p:txBody>
          <a:bodyPr/>
          <a:lstStyle/>
          <a:p>
            <a:fld id="{E718F35D-B40A-4248-AF0B-BA9EACA5D92A}" type="slidenum">
              <a:rPr lang="fr-FR" smtClean="0"/>
              <a:t>‹N°›</a:t>
            </a:fld>
            <a:endParaRPr lang="fr-FR"/>
          </a:p>
        </p:txBody>
      </p:sp>
    </p:spTree>
    <p:extLst>
      <p:ext uri="{BB962C8B-B14F-4D97-AF65-F5344CB8AC3E}">
        <p14:creationId xmlns:p14="http://schemas.microsoft.com/office/powerpoint/2010/main" val="274942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CA4761-8103-5173-09A7-6AE813C6AC9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EB0295F6-7C9F-6A9A-B94A-55E3F9F2A4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7D52F6C-CF69-B9D4-16B9-DC6705B1F95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A8DDAAC-ECCB-C647-F918-EE8E942515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CA05B97-B59A-6408-6900-8FD97F54332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5053944-0E1C-B3C9-902B-60837D3B1D32}"/>
              </a:ext>
            </a:extLst>
          </p:cNvPr>
          <p:cNvSpPr>
            <a:spLocks noGrp="1"/>
          </p:cNvSpPr>
          <p:nvPr>
            <p:ph type="dt" sz="half" idx="10"/>
          </p:nvPr>
        </p:nvSpPr>
        <p:spPr/>
        <p:txBody>
          <a:bodyPr/>
          <a:lstStyle/>
          <a:p>
            <a:fld id="{E3AF1940-5640-8F44-AE2B-CC640D5B52D0}" type="datetimeFigureOut">
              <a:rPr lang="fr-FR" smtClean="0"/>
              <a:t>20/09/2023</a:t>
            </a:fld>
            <a:endParaRPr lang="fr-FR"/>
          </a:p>
        </p:txBody>
      </p:sp>
      <p:sp>
        <p:nvSpPr>
          <p:cNvPr id="8" name="Espace réservé du pied de page 7">
            <a:extLst>
              <a:ext uri="{FF2B5EF4-FFF2-40B4-BE49-F238E27FC236}">
                <a16:creationId xmlns:a16="http://schemas.microsoft.com/office/drawing/2014/main" id="{CCC6488F-4301-5498-7EDC-8E482CD4568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68BF40D-FED1-77D4-796C-13FB4B8F9059}"/>
              </a:ext>
            </a:extLst>
          </p:cNvPr>
          <p:cNvSpPr>
            <a:spLocks noGrp="1"/>
          </p:cNvSpPr>
          <p:nvPr>
            <p:ph type="sldNum" sz="quarter" idx="12"/>
          </p:nvPr>
        </p:nvSpPr>
        <p:spPr/>
        <p:txBody>
          <a:bodyPr/>
          <a:lstStyle/>
          <a:p>
            <a:fld id="{E718F35D-B40A-4248-AF0B-BA9EACA5D92A}" type="slidenum">
              <a:rPr lang="fr-FR" smtClean="0"/>
              <a:t>‹N°›</a:t>
            </a:fld>
            <a:endParaRPr lang="fr-FR"/>
          </a:p>
        </p:txBody>
      </p:sp>
    </p:spTree>
    <p:extLst>
      <p:ext uri="{BB962C8B-B14F-4D97-AF65-F5344CB8AC3E}">
        <p14:creationId xmlns:p14="http://schemas.microsoft.com/office/powerpoint/2010/main" val="3712396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CE19F4-EFE2-4535-1F25-33266EF6E3E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3B3108D-1FDA-1A3E-CED1-2482AC67C0EC}"/>
              </a:ext>
            </a:extLst>
          </p:cNvPr>
          <p:cNvSpPr>
            <a:spLocks noGrp="1"/>
          </p:cNvSpPr>
          <p:nvPr>
            <p:ph type="dt" sz="half" idx="10"/>
          </p:nvPr>
        </p:nvSpPr>
        <p:spPr/>
        <p:txBody>
          <a:bodyPr/>
          <a:lstStyle/>
          <a:p>
            <a:fld id="{E3AF1940-5640-8F44-AE2B-CC640D5B52D0}" type="datetimeFigureOut">
              <a:rPr lang="fr-FR" smtClean="0"/>
              <a:t>20/09/2023</a:t>
            </a:fld>
            <a:endParaRPr lang="fr-FR"/>
          </a:p>
        </p:txBody>
      </p:sp>
      <p:sp>
        <p:nvSpPr>
          <p:cNvPr id="4" name="Espace réservé du pied de page 3">
            <a:extLst>
              <a:ext uri="{FF2B5EF4-FFF2-40B4-BE49-F238E27FC236}">
                <a16:creationId xmlns:a16="http://schemas.microsoft.com/office/drawing/2014/main" id="{302E59E1-2684-6F48-7DCD-763C2C4244E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37C3BC3-49C0-1BB3-200B-AFCC2002702E}"/>
              </a:ext>
            </a:extLst>
          </p:cNvPr>
          <p:cNvSpPr>
            <a:spLocks noGrp="1"/>
          </p:cNvSpPr>
          <p:nvPr>
            <p:ph type="sldNum" sz="quarter" idx="12"/>
          </p:nvPr>
        </p:nvSpPr>
        <p:spPr/>
        <p:txBody>
          <a:bodyPr/>
          <a:lstStyle/>
          <a:p>
            <a:fld id="{E718F35D-B40A-4248-AF0B-BA9EACA5D92A}" type="slidenum">
              <a:rPr lang="fr-FR" smtClean="0"/>
              <a:t>‹N°›</a:t>
            </a:fld>
            <a:endParaRPr lang="fr-FR"/>
          </a:p>
        </p:txBody>
      </p:sp>
    </p:spTree>
    <p:extLst>
      <p:ext uri="{BB962C8B-B14F-4D97-AF65-F5344CB8AC3E}">
        <p14:creationId xmlns:p14="http://schemas.microsoft.com/office/powerpoint/2010/main" val="3183775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93BF48A-FBAC-6A19-21CD-AB3A586FC856}"/>
              </a:ext>
            </a:extLst>
          </p:cNvPr>
          <p:cNvSpPr>
            <a:spLocks noGrp="1"/>
          </p:cNvSpPr>
          <p:nvPr>
            <p:ph type="dt" sz="half" idx="10"/>
          </p:nvPr>
        </p:nvSpPr>
        <p:spPr/>
        <p:txBody>
          <a:bodyPr/>
          <a:lstStyle/>
          <a:p>
            <a:fld id="{E3AF1940-5640-8F44-AE2B-CC640D5B52D0}" type="datetimeFigureOut">
              <a:rPr lang="fr-FR" smtClean="0"/>
              <a:t>20/09/2023</a:t>
            </a:fld>
            <a:endParaRPr lang="fr-FR"/>
          </a:p>
        </p:txBody>
      </p:sp>
      <p:sp>
        <p:nvSpPr>
          <p:cNvPr id="3" name="Espace réservé du pied de page 2">
            <a:extLst>
              <a:ext uri="{FF2B5EF4-FFF2-40B4-BE49-F238E27FC236}">
                <a16:creationId xmlns:a16="http://schemas.microsoft.com/office/drawing/2014/main" id="{ADB18627-8C4C-330D-FE6D-E65054F0866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8D6CE-6DF3-422D-A6FC-04C1A0A8ABEE}"/>
              </a:ext>
            </a:extLst>
          </p:cNvPr>
          <p:cNvSpPr>
            <a:spLocks noGrp="1"/>
          </p:cNvSpPr>
          <p:nvPr>
            <p:ph type="sldNum" sz="quarter" idx="12"/>
          </p:nvPr>
        </p:nvSpPr>
        <p:spPr/>
        <p:txBody>
          <a:bodyPr/>
          <a:lstStyle/>
          <a:p>
            <a:fld id="{E718F35D-B40A-4248-AF0B-BA9EACA5D92A}" type="slidenum">
              <a:rPr lang="fr-FR" smtClean="0"/>
              <a:t>‹N°›</a:t>
            </a:fld>
            <a:endParaRPr lang="fr-FR"/>
          </a:p>
        </p:txBody>
      </p:sp>
    </p:spTree>
    <p:extLst>
      <p:ext uri="{BB962C8B-B14F-4D97-AF65-F5344CB8AC3E}">
        <p14:creationId xmlns:p14="http://schemas.microsoft.com/office/powerpoint/2010/main" val="176342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FD5B17-B115-FB7D-BFC0-22AA404C44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8C2C6BC-A339-1527-809C-F78D55BCA8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6F58E27-487F-F5D5-7C88-FE3AE4402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FC6444A-CFA5-B723-CBAC-340CF8EFA5FA}"/>
              </a:ext>
            </a:extLst>
          </p:cNvPr>
          <p:cNvSpPr>
            <a:spLocks noGrp="1"/>
          </p:cNvSpPr>
          <p:nvPr>
            <p:ph type="dt" sz="half" idx="10"/>
          </p:nvPr>
        </p:nvSpPr>
        <p:spPr/>
        <p:txBody>
          <a:bodyPr/>
          <a:lstStyle/>
          <a:p>
            <a:fld id="{E3AF1940-5640-8F44-AE2B-CC640D5B52D0}" type="datetimeFigureOut">
              <a:rPr lang="fr-FR" smtClean="0"/>
              <a:t>20/09/2023</a:t>
            </a:fld>
            <a:endParaRPr lang="fr-FR"/>
          </a:p>
        </p:txBody>
      </p:sp>
      <p:sp>
        <p:nvSpPr>
          <p:cNvPr id="6" name="Espace réservé du pied de page 5">
            <a:extLst>
              <a:ext uri="{FF2B5EF4-FFF2-40B4-BE49-F238E27FC236}">
                <a16:creationId xmlns:a16="http://schemas.microsoft.com/office/drawing/2014/main" id="{F7954338-0E88-8B36-B50D-B7EFF5F573E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B596C92-0CA7-7F37-8C26-CB2D1BD8DF6D}"/>
              </a:ext>
            </a:extLst>
          </p:cNvPr>
          <p:cNvSpPr>
            <a:spLocks noGrp="1"/>
          </p:cNvSpPr>
          <p:nvPr>
            <p:ph type="sldNum" sz="quarter" idx="12"/>
          </p:nvPr>
        </p:nvSpPr>
        <p:spPr/>
        <p:txBody>
          <a:bodyPr/>
          <a:lstStyle/>
          <a:p>
            <a:fld id="{E718F35D-B40A-4248-AF0B-BA9EACA5D92A}" type="slidenum">
              <a:rPr lang="fr-FR" smtClean="0"/>
              <a:t>‹N°›</a:t>
            </a:fld>
            <a:endParaRPr lang="fr-FR"/>
          </a:p>
        </p:txBody>
      </p:sp>
    </p:spTree>
    <p:extLst>
      <p:ext uri="{BB962C8B-B14F-4D97-AF65-F5344CB8AC3E}">
        <p14:creationId xmlns:p14="http://schemas.microsoft.com/office/powerpoint/2010/main" val="54859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61AF4E-41F2-BFE4-268D-609161ADFEF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DEBCBC4-A9D2-F67A-7B78-54D11DFA88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D742303-BB33-D454-E59F-197E242E2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AD5F339-8EEF-42BF-0F34-8214C466A723}"/>
              </a:ext>
            </a:extLst>
          </p:cNvPr>
          <p:cNvSpPr>
            <a:spLocks noGrp="1"/>
          </p:cNvSpPr>
          <p:nvPr>
            <p:ph type="dt" sz="half" idx="10"/>
          </p:nvPr>
        </p:nvSpPr>
        <p:spPr/>
        <p:txBody>
          <a:bodyPr/>
          <a:lstStyle/>
          <a:p>
            <a:fld id="{E3AF1940-5640-8F44-AE2B-CC640D5B52D0}" type="datetimeFigureOut">
              <a:rPr lang="fr-FR" smtClean="0"/>
              <a:t>20/09/2023</a:t>
            </a:fld>
            <a:endParaRPr lang="fr-FR"/>
          </a:p>
        </p:txBody>
      </p:sp>
      <p:sp>
        <p:nvSpPr>
          <p:cNvPr id="6" name="Espace réservé du pied de page 5">
            <a:extLst>
              <a:ext uri="{FF2B5EF4-FFF2-40B4-BE49-F238E27FC236}">
                <a16:creationId xmlns:a16="http://schemas.microsoft.com/office/drawing/2014/main" id="{FEBC7346-3A04-0F9B-22A1-DC7646BE0AF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BFE1926-2D2F-83C1-BCD8-E1B0874CA3FE}"/>
              </a:ext>
            </a:extLst>
          </p:cNvPr>
          <p:cNvSpPr>
            <a:spLocks noGrp="1"/>
          </p:cNvSpPr>
          <p:nvPr>
            <p:ph type="sldNum" sz="quarter" idx="12"/>
          </p:nvPr>
        </p:nvSpPr>
        <p:spPr/>
        <p:txBody>
          <a:bodyPr/>
          <a:lstStyle/>
          <a:p>
            <a:fld id="{E718F35D-B40A-4248-AF0B-BA9EACA5D92A}" type="slidenum">
              <a:rPr lang="fr-FR" smtClean="0"/>
              <a:t>‹N°›</a:t>
            </a:fld>
            <a:endParaRPr lang="fr-FR"/>
          </a:p>
        </p:txBody>
      </p:sp>
    </p:spTree>
    <p:extLst>
      <p:ext uri="{BB962C8B-B14F-4D97-AF65-F5344CB8AC3E}">
        <p14:creationId xmlns:p14="http://schemas.microsoft.com/office/powerpoint/2010/main" val="2482201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1343384-8C76-0D09-2A52-029E130C0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132B3C2-068D-3F32-29D2-0966619046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8649FF4-DF69-D3BA-F017-6624D7627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AF1940-5640-8F44-AE2B-CC640D5B52D0}"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E84071E9-D947-63D1-7B1C-089A06D90E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8BD6A9B-02F4-6C2A-DBBA-3CE664E11F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18F35D-B40A-4248-AF0B-BA9EACA5D92A}" type="slidenum">
              <a:rPr lang="fr-FR" smtClean="0"/>
              <a:t>‹N°›</a:t>
            </a:fld>
            <a:endParaRPr lang="fr-FR"/>
          </a:p>
        </p:txBody>
      </p:sp>
    </p:spTree>
    <p:extLst>
      <p:ext uri="{BB962C8B-B14F-4D97-AF65-F5344CB8AC3E}">
        <p14:creationId xmlns:p14="http://schemas.microsoft.com/office/powerpoint/2010/main" val="297287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8.png"/><Relationship Id="rId4" Type="http://schemas.openxmlformats.org/officeDocument/2006/relationships/diagramData" Target="../diagrams/data2.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png"/><Relationship Id="rId7"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space réservé du contenu 3" descr="Une image contenant Police, Graphique, logo, rouge&#10;&#10;Description générée automatiquement">
            <a:extLst>
              <a:ext uri="{FF2B5EF4-FFF2-40B4-BE49-F238E27FC236}">
                <a16:creationId xmlns:a16="http://schemas.microsoft.com/office/drawing/2014/main" id="{B6F5413D-A69F-E7D2-9554-8313C39A901B}"/>
              </a:ext>
            </a:extLst>
          </p:cNvPr>
          <p:cNvPicPr>
            <a:picLocks noGrp="1" noChangeAspect="1"/>
          </p:cNvPicPr>
          <p:nvPr>
            <p:ph idx="1"/>
          </p:nvPr>
        </p:nvPicPr>
        <p:blipFill>
          <a:blip r:embed="rId2"/>
          <a:stretch>
            <a:fillRect/>
          </a:stretch>
        </p:blipFill>
        <p:spPr>
          <a:xfrm>
            <a:off x="3400576" y="723771"/>
            <a:ext cx="5372100" cy="1839943"/>
          </a:xfrm>
          <a:prstGeom prst="rect">
            <a:avLst/>
          </a:prstGeom>
        </p:spPr>
      </p:pic>
      <p:sp>
        <p:nvSpPr>
          <p:cNvPr id="72" name="Rectangle 71">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Visage humain, habits, homme, personne&#10;&#10;Description générée automatiquement">
            <a:extLst>
              <a:ext uri="{FF2B5EF4-FFF2-40B4-BE49-F238E27FC236}">
                <a16:creationId xmlns:a16="http://schemas.microsoft.com/office/drawing/2014/main" id="{AEE9617B-7914-F34F-67C3-82DF26E7CD17}"/>
              </a:ext>
            </a:extLst>
          </p:cNvPr>
          <p:cNvPicPr>
            <a:picLocks noChangeAspect="1"/>
          </p:cNvPicPr>
          <p:nvPr/>
        </p:nvPicPr>
        <p:blipFill>
          <a:blip r:embed="rId3"/>
          <a:stretch>
            <a:fillRect/>
          </a:stretch>
        </p:blipFill>
        <p:spPr>
          <a:xfrm>
            <a:off x="2951237" y="2778796"/>
            <a:ext cx="6286499" cy="3510205"/>
          </a:xfrm>
          <a:prstGeom prst="rect">
            <a:avLst/>
          </a:prstGeom>
        </p:spPr>
      </p:pic>
    </p:spTree>
    <p:extLst>
      <p:ext uri="{BB962C8B-B14F-4D97-AF65-F5344CB8AC3E}">
        <p14:creationId xmlns:p14="http://schemas.microsoft.com/office/powerpoint/2010/main" val="3016408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FFECD75-C874-D643-0C84-D6A520349CE1}"/>
              </a:ext>
            </a:extLst>
          </p:cNvPr>
          <p:cNvSpPr>
            <a:spLocks noGrp="1"/>
          </p:cNvSpPr>
          <p:nvPr>
            <p:ph type="title"/>
          </p:nvPr>
        </p:nvSpPr>
        <p:spPr>
          <a:xfrm>
            <a:off x="746205" y="-48852"/>
            <a:ext cx="10909640" cy="1065836"/>
          </a:xfrm>
        </p:spPr>
        <p:txBody>
          <a:bodyPr vert="horz" lIns="91440" tIns="45720" rIns="91440" bIns="45720" rtlCol="0" anchor="ctr">
            <a:normAutofit/>
          </a:bodyPr>
          <a:lstStyle/>
          <a:p>
            <a:pPr algn="ctr"/>
            <a:r>
              <a:rPr lang="en-US" sz="5600" err="1"/>
              <a:t>Exemple</a:t>
            </a:r>
            <a:r>
              <a:rPr lang="en-US" sz="5600"/>
              <a:t> de communiqué de </a:t>
            </a:r>
            <a:r>
              <a:rPr lang="en-US" sz="5600" err="1"/>
              <a:t>presse</a:t>
            </a:r>
          </a:p>
        </p:txBody>
      </p:sp>
      <p:sp>
        <p:nvSpPr>
          <p:cNvPr id="2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texte, Police, capture d’écran, conception&#10;&#10;Description générée automatiquement">
            <a:extLst>
              <a:ext uri="{FF2B5EF4-FFF2-40B4-BE49-F238E27FC236}">
                <a16:creationId xmlns:a16="http://schemas.microsoft.com/office/drawing/2014/main" id="{B191AA32-8B21-4251-4FCC-A1CECDDB66EB}"/>
              </a:ext>
            </a:extLst>
          </p:cNvPr>
          <p:cNvPicPr>
            <a:picLocks noChangeAspect="1"/>
          </p:cNvPicPr>
          <p:nvPr/>
        </p:nvPicPr>
        <p:blipFill>
          <a:blip r:embed="rId2"/>
          <a:stretch>
            <a:fillRect/>
          </a:stretch>
        </p:blipFill>
        <p:spPr>
          <a:xfrm>
            <a:off x="150044" y="784545"/>
            <a:ext cx="4236494" cy="5660660"/>
          </a:xfrm>
          <a:prstGeom prst="rect">
            <a:avLst/>
          </a:prstGeom>
        </p:spPr>
      </p:pic>
      <p:pic>
        <p:nvPicPr>
          <p:cNvPr id="4" name="Espace réservé du contenu 3" descr="Une image contenant texte, capture d’écran, Police, conception&#10;&#10;Description générée automatiquement">
            <a:extLst>
              <a:ext uri="{FF2B5EF4-FFF2-40B4-BE49-F238E27FC236}">
                <a16:creationId xmlns:a16="http://schemas.microsoft.com/office/drawing/2014/main" id="{FC2575A9-F4BD-E4F0-BE16-6D596F3A3B39}"/>
              </a:ext>
            </a:extLst>
          </p:cNvPr>
          <p:cNvPicPr>
            <a:picLocks noGrp="1" noChangeAspect="1"/>
          </p:cNvPicPr>
          <p:nvPr>
            <p:ph idx="1"/>
          </p:nvPr>
        </p:nvPicPr>
        <p:blipFill>
          <a:blip r:embed="rId3"/>
          <a:stretch>
            <a:fillRect/>
          </a:stretch>
        </p:blipFill>
        <p:spPr>
          <a:xfrm>
            <a:off x="4295979" y="2619784"/>
            <a:ext cx="3600041" cy="3600041"/>
          </a:xfrm>
          <a:prstGeom prst="rect">
            <a:avLst/>
          </a:prstGeom>
        </p:spPr>
      </p:pic>
      <p:pic>
        <p:nvPicPr>
          <p:cNvPr id="5" name="Image 4" descr="Une image contenant texte, capture d’écran, Police&#10;&#10;Description générée automatiquement">
            <a:extLst>
              <a:ext uri="{FF2B5EF4-FFF2-40B4-BE49-F238E27FC236}">
                <a16:creationId xmlns:a16="http://schemas.microsoft.com/office/drawing/2014/main" id="{14B9EFD7-FE6E-CD62-FF29-912F0097CFC7}"/>
              </a:ext>
            </a:extLst>
          </p:cNvPr>
          <p:cNvPicPr>
            <a:picLocks noChangeAspect="1"/>
          </p:cNvPicPr>
          <p:nvPr/>
        </p:nvPicPr>
        <p:blipFill>
          <a:blip r:embed="rId4"/>
          <a:stretch>
            <a:fillRect/>
          </a:stretch>
        </p:blipFill>
        <p:spPr>
          <a:xfrm>
            <a:off x="7380132" y="2187626"/>
            <a:ext cx="4724099" cy="4179314"/>
          </a:xfrm>
          <a:prstGeom prst="rect">
            <a:avLst/>
          </a:prstGeom>
        </p:spPr>
      </p:pic>
    </p:spTree>
    <p:extLst>
      <p:ext uri="{BB962C8B-B14F-4D97-AF65-F5344CB8AC3E}">
        <p14:creationId xmlns:p14="http://schemas.microsoft.com/office/powerpoint/2010/main" val="3820026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0" name="Rectangle 9">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0FAC1A22-4A6B-AE73-B1D1-7FF2E392C941}"/>
              </a:ext>
            </a:extLst>
          </p:cNvPr>
          <p:cNvSpPr>
            <a:spLocks noGrp="1"/>
          </p:cNvSpPr>
          <p:nvPr>
            <p:ph type="title"/>
          </p:nvPr>
        </p:nvSpPr>
        <p:spPr>
          <a:xfrm>
            <a:off x="876691" y="301843"/>
            <a:ext cx="10477109" cy="1003532"/>
          </a:xfrm>
        </p:spPr>
        <p:txBody>
          <a:bodyPr anchor="ctr">
            <a:normAutofit/>
          </a:bodyPr>
          <a:lstStyle/>
          <a:p>
            <a:r>
              <a:rPr lang="fr-FR" sz="3200">
                <a:solidFill>
                  <a:srgbClr val="FFFFFF"/>
                </a:solidFill>
              </a:rPr>
              <a:t>Canaux de communication</a:t>
            </a:r>
          </a:p>
        </p:txBody>
      </p:sp>
      <p:graphicFrame>
        <p:nvGraphicFramePr>
          <p:cNvPr id="4" name="Espace réservé du contenu 3">
            <a:extLst>
              <a:ext uri="{FF2B5EF4-FFF2-40B4-BE49-F238E27FC236}">
                <a16:creationId xmlns:a16="http://schemas.microsoft.com/office/drawing/2014/main" id="{76937C3E-8026-D9C6-505F-80E69654DA11}"/>
              </a:ext>
            </a:extLst>
          </p:cNvPr>
          <p:cNvGraphicFramePr>
            <a:graphicFrameLocks noGrp="1"/>
          </p:cNvGraphicFramePr>
          <p:nvPr>
            <p:ph idx="1"/>
            <p:extLst>
              <p:ext uri="{D42A27DB-BD31-4B8C-83A1-F6EECF244321}">
                <p14:modId xmlns:p14="http://schemas.microsoft.com/office/powerpoint/2010/main" val="2875749278"/>
              </p:ext>
            </p:extLst>
          </p:nvPr>
        </p:nvGraphicFramePr>
        <p:xfrm>
          <a:off x="1330030" y="2239279"/>
          <a:ext cx="9559604" cy="3796850"/>
        </p:xfrm>
        <a:graphic>
          <a:graphicData uri="http://schemas.openxmlformats.org/drawingml/2006/table">
            <a:tbl>
              <a:tblPr firstRow="1" bandRow="1">
                <a:tableStyleId>{5C22544A-7EE6-4342-B048-85BDC9FD1C3A}</a:tableStyleId>
              </a:tblPr>
              <a:tblGrid>
                <a:gridCol w="4065814">
                  <a:extLst>
                    <a:ext uri="{9D8B030D-6E8A-4147-A177-3AD203B41FA5}">
                      <a16:colId xmlns:a16="http://schemas.microsoft.com/office/drawing/2014/main" val="2633256132"/>
                    </a:ext>
                  </a:extLst>
                </a:gridCol>
                <a:gridCol w="5493790">
                  <a:extLst>
                    <a:ext uri="{9D8B030D-6E8A-4147-A177-3AD203B41FA5}">
                      <a16:colId xmlns:a16="http://schemas.microsoft.com/office/drawing/2014/main" val="2430941277"/>
                    </a:ext>
                  </a:extLst>
                </a:gridCol>
              </a:tblGrid>
              <a:tr h="596648">
                <a:tc>
                  <a:txBody>
                    <a:bodyPr/>
                    <a:lstStyle/>
                    <a:p>
                      <a:pPr lvl="0">
                        <a:buNone/>
                      </a:pPr>
                      <a:r>
                        <a:rPr lang="fr-FR" sz="2700"/>
                        <a:t>Médias Traditionnels</a:t>
                      </a:r>
                    </a:p>
                  </a:txBody>
                  <a:tcPr marL="135602" marR="135602" marT="67801" marB="67801" anchor="ctr"/>
                </a:tc>
                <a:tc>
                  <a:txBody>
                    <a:bodyPr/>
                    <a:lstStyle/>
                    <a:p>
                      <a:r>
                        <a:rPr lang="fr-FR" sz="2700"/>
                        <a:t>Médias Sociaux</a:t>
                      </a:r>
                    </a:p>
                  </a:txBody>
                  <a:tcPr marL="135602" marR="135602" marT="67801" marB="67801" anchor="ctr"/>
                </a:tc>
                <a:extLst>
                  <a:ext uri="{0D108BD9-81ED-4DB2-BD59-A6C34878D82A}">
                    <a16:rowId xmlns:a16="http://schemas.microsoft.com/office/drawing/2014/main" val="1867065984"/>
                  </a:ext>
                </a:extLst>
              </a:tr>
              <a:tr h="1003453">
                <a:tc>
                  <a:txBody>
                    <a:bodyPr/>
                    <a:lstStyle/>
                    <a:p>
                      <a:r>
                        <a:rPr lang="fr-FR" sz="2700"/>
                        <a:t>Numéro vert</a:t>
                      </a:r>
                    </a:p>
                  </a:txBody>
                  <a:tcPr marL="135602" marR="135602" marT="67801" marB="67801" anchor="ctr"/>
                </a:tc>
                <a:tc>
                  <a:txBody>
                    <a:bodyPr/>
                    <a:lstStyle/>
                    <a:p>
                      <a:r>
                        <a:rPr lang="fr-FR" sz="2700"/>
                        <a:t>Twitter, Facebook, LinkedIn…</a:t>
                      </a:r>
                    </a:p>
                  </a:txBody>
                  <a:tcPr marL="135602" marR="135602" marT="67801" marB="67801" anchor="ctr"/>
                </a:tc>
                <a:extLst>
                  <a:ext uri="{0D108BD9-81ED-4DB2-BD59-A6C34878D82A}">
                    <a16:rowId xmlns:a16="http://schemas.microsoft.com/office/drawing/2014/main" val="3919344756"/>
                  </a:ext>
                </a:extLst>
              </a:tr>
              <a:tr h="1003453">
                <a:tc>
                  <a:txBody>
                    <a:bodyPr/>
                    <a:lstStyle/>
                    <a:p>
                      <a:r>
                        <a:rPr lang="fr-FR" sz="2700" b="0" i="0" kern="1200">
                          <a:solidFill>
                            <a:schemeClr val="dk1"/>
                          </a:solidFill>
                          <a:effectLst/>
                          <a:latin typeface="+mn-lt"/>
                          <a:ea typeface="+mn-ea"/>
                          <a:cs typeface="+mn-cs"/>
                        </a:rPr>
                        <a:t>La Presse</a:t>
                      </a:r>
                    </a:p>
                  </a:txBody>
                  <a:tcPr marL="135602" marR="135602" marT="67801" marB="67801" anchor="ctr"/>
                </a:tc>
                <a:tc>
                  <a:txBody>
                    <a:bodyPr/>
                    <a:lstStyle/>
                    <a:p>
                      <a:r>
                        <a:rPr lang="fr-FR" sz="2700"/>
                        <a:t>Courrier électronique (Email)</a:t>
                      </a:r>
                    </a:p>
                  </a:txBody>
                  <a:tcPr marL="135602" marR="135602" marT="67801" marB="67801" anchor="ctr"/>
                </a:tc>
                <a:extLst>
                  <a:ext uri="{0D108BD9-81ED-4DB2-BD59-A6C34878D82A}">
                    <a16:rowId xmlns:a16="http://schemas.microsoft.com/office/drawing/2014/main" val="2338988233"/>
                  </a:ext>
                </a:extLst>
              </a:tr>
              <a:tr h="596648">
                <a:tc>
                  <a:txBody>
                    <a:bodyPr/>
                    <a:lstStyle/>
                    <a:p>
                      <a:r>
                        <a:rPr lang="fr-FR" sz="2700" b="0" i="0" kern="1200">
                          <a:solidFill>
                            <a:schemeClr val="dk1"/>
                          </a:solidFill>
                          <a:effectLst/>
                          <a:latin typeface="+mn-lt"/>
                          <a:ea typeface="+mn-ea"/>
                          <a:cs typeface="+mn-cs"/>
                        </a:rPr>
                        <a:t>La Télévision</a:t>
                      </a:r>
                    </a:p>
                  </a:txBody>
                  <a:tcPr marL="135602" marR="135602" marT="67801" marB="6780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700" b="0" i="0" kern="1200">
                          <a:solidFill>
                            <a:schemeClr val="dk1"/>
                          </a:solidFill>
                          <a:effectLst/>
                          <a:latin typeface="+mn-lt"/>
                          <a:ea typeface="+mn-ea"/>
                          <a:cs typeface="+mn-cs"/>
                        </a:rPr>
                        <a:t>Les Podcasts</a:t>
                      </a:r>
                    </a:p>
                  </a:txBody>
                  <a:tcPr marL="135602" marR="135602" marT="67801" marB="67801" anchor="ctr"/>
                </a:tc>
                <a:extLst>
                  <a:ext uri="{0D108BD9-81ED-4DB2-BD59-A6C34878D82A}">
                    <a16:rowId xmlns:a16="http://schemas.microsoft.com/office/drawing/2014/main" val="2570363852"/>
                  </a:ext>
                </a:extLst>
              </a:tr>
              <a:tr h="5966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700" b="0" i="0" kern="1200">
                          <a:solidFill>
                            <a:schemeClr val="dk1"/>
                          </a:solidFill>
                          <a:effectLst/>
                          <a:latin typeface="+mn-lt"/>
                          <a:ea typeface="+mn-ea"/>
                          <a:cs typeface="+mn-cs"/>
                        </a:rPr>
                        <a:t>La Radio</a:t>
                      </a:r>
                    </a:p>
                  </a:txBody>
                  <a:tcPr marL="135602" marR="135602" marT="67801" marB="67801" anchor="ctr"/>
                </a:tc>
                <a:tc>
                  <a:txBody>
                    <a:bodyPr/>
                    <a:lstStyle/>
                    <a:p>
                      <a:r>
                        <a:rPr lang="fr-FR" sz="2700"/>
                        <a:t>RTL</a:t>
                      </a:r>
                    </a:p>
                  </a:txBody>
                  <a:tcPr marL="135602" marR="135602" marT="67801" marB="67801" anchor="ctr"/>
                </a:tc>
                <a:extLst>
                  <a:ext uri="{0D108BD9-81ED-4DB2-BD59-A6C34878D82A}">
                    <a16:rowId xmlns:a16="http://schemas.microsoft.com/office/drawing/2014/main" val="4055547439"/>
                  </a:ext>
                </a:extLst>
              </a:tr>
            </a:tbl>
          </a:graphicData>
        </a:graphic>
      </p:graphicFrame>
    </p:spTree>
    <p:extLst>
      <p:ext uri="{BB962C8B-B14F-4D97-AF65-F5344CB8AC3E}">
        <p14:creationId xmlns:p14="http://schemas.microsoft.com/office/powerpoint/2010/main" val="2028678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3ABA2C0-5CA3-D986-4706-1D0D9F682812}"/>
              </a:ext>
            </a:extLst>
          </p:cNvPr>
          <p:cNvSpPr>
            <a:spLocks noGrp="1"/>
          </p:cNvSpPr>
          <p:nvPr>
            <p:ph type="title"/>
          </p:nvPr>
        </p:nvSpPr>
        <p:spPr>
          <a:xfrm>
            <a:off x="686834" y="1153572"/>
            <a:ext cx="3200400" cy="4461163"/>
          </a:xfrm>
        </p:spPr>
        <p:txBody>
          <a:bodyPr>
            <a:normAutofit/>
          </a:bodyPr>
          <a:lstStyle/>
          <a:p>
            <a:r>
              <a:rPr lang="fr-FR">
                <a:solidFill>
                  <a:srgbClr val="FFFFFF"/>
                </a:solidFill>
              </a:rPr>
              <a:t>Gestion des médias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9F08CA1C-69E9-8EFD-14D9-30E20FF1E922}"/>
              </a:ext>
            </a:extLst>
          </p:cNvPr>
          <p:cNvSpPr>
            <a:spLocks noGrp="1"/>
          </p:cNvSpPr>
          <p:nvPr>
            <p:ph idx="1"/>
          </p:nvPr>
        </p:nvSpPr>
        <p:spPr>
          <a:xfrm>
            <a:off x="4381994" y="809059"/>
            <a:ext cx="6906491" cy="5727133"/>
          </a:xfrm>
        </p:spPr>
        <p:txBody>
          <a:bodyPr vert="horz" lIns="91440" tIns="45720" rIns="91440" bIns="45720" rtlCol="0" anchor="ctr">
            <a:normAutofit/>
          </a:bodyPr>
          <a:lstStyle/>
          <a:p>
            <a:pPr marL="0" indent="0">
              <a:buNone/>
            </a:pPr>
            <a:r>
              <a:rPr lang="fr-FR" sz="2600" b="1" i="0">
                <a:effectLst/>
                <a:latin typeface="Söhne"/>
              </a:rPr>
              <a:t>1. Nommer un porte-parole principal</a:t>
            </a:r>
          </a:p>
          <a:p>
            <a:pPr marL="0" indent="0">
              <a:buNone/>
            </a:pPr>
            <a:r>
              <a:rPr lang="fr-FR" sz="2600" b="1" i="0">
                <a:effectLst/>
                <a:latin typeface="Söhne"/>
              </a:rPr>
              <a:t>2. </a:t>
            </a:r>
            <a:r>
              <a:rPr lang="fr-FR" sz="2600" b="1">
                <a:latin typeface="Söhne"/>
              </a:rPr>
              <a:t>Élaborer</a:t>
            </a:r>
            <a:r>
              <a:rPr lang="fr-FR" sz="2600" b="1" i="0">
                <a:effectLst/>
                <a:latin typeface="Söhne"/>
              </a:rPr>
              <a:t> un plan de communication</a:t>
            </a:r>
            <a:endParaRPr lang="fr-FR" sz="2600">
              <a:latin typeface="Söhne"/>
            </a:endParaRPr>
          </a:p>
          <a:p>
            <a:pPr marL="0" indent="0">
              <a:buNone/>
            </a:pPr>
            <a:r>
              <a:rPr lang="fr-FR" sz="2600" b="1" i="0">
                <a:effectLst/>
                <a:latin typeface="Söhne"/>
              </a:rPr>
              <a:t>3. </a:t>
            </a:r>
            <a:r>
              <a:rPr lang="fr-FR" sz="2600" b="1">
                <a:latin typeface="Söhne"/>
              </a:rPr>
              <a:t>Établir</a:t>
            </a:r>
            <a:r>
              <a:rPr lang="fr-FR" sz="2600" b="1" i="0">
                <a:effectLst/>
                <a:latin typeface="Söhne"/>
              </a:rPr>
              <a:t> une équipe de communication</a:t>
            </a:r>
            <a:endParaRPr lang="fr-FR" sz="2600" b="0" i="0">
              <a:effectLst/>
              <a:latin typeface="Söhne"/>
            </a:endParaRPr>
          </a:p>
          <a:p>
            <a:pPr marL="0" indent="0">
              <a:buNone/>
            </a:pPr>
            <a:r>
              <a:rPr lang="fr-FR" sz="2600" b="1" i="0">
                <a:effectLst/>
                <a:latin typeface="Söhne"/>
              </a:rPr>
              <a:t>4. </a:t>
            </a:r>
            <a:r>
              <a:rPr lang="fr-FR" sz="2600" b="1">
                <a:latin typeface="Söhne"/>
              </a:rPr>
              <a:t>Préparer</a:t>
            </a:r>
            <a:r>
              <a:rPr lang="fr-FR" sz="2600" b="1" i="0">
                <a:effectLst/>
                <a:latin typeface="Söhne"/>
              </a:rPr>
              <a:t> des réponses aux questions courantes</a:t>
            </a:r>
            <a:endParaRPr lang="fr-FR" sz="2600" b="0" i="0">
              <a:effectLst/>
              <a:latin typeface="Söhne"/>
            </a:endParaRPr>
          </a:p>
          <a:p>
            <a:pPr marL="0" indent="0">
              <a:buNone/>
            </a:pPr>
            <a:r>
              <a:rPr lang="fr-FR" sz="2600" b="1" i="0">
                <a:effectLst/>
                <a:latin typeface="Söhne"/>
              </a:rPr>
              <a:t>5. </a:t>
            </a:r>
            <a:r>
              <a:rPr lang="fr-FR" sz="2600" b="1">
                <a:latin typeface="Söhne"/>
              </a:rPr>
              <a:t>Établir</a:t>
            </a:r>
            <a:r>
              <a:rPr lang="fr-FR" sz="2600" b="1" i="0">
                <a:effectLst/>
                <a:latin typeface="Söhne"/>
              </a:rPr>
              <a:t> des canaux de communication dédiés</a:t>
            </a:r>
            <a:endParaRPr lang="fr-FR" sz="2600" b="0" i="0">
              <a:effectLst/>
              <a:latin typeface="Söhne"/>
            </a:endParaRPr>
          </a:p>
          <a:p>
            <a:pPr marL="0" indent="0">
              <a:buNone/>
            </a:pPr>
            <a:r>
              <a:rPr lang="fr-FR" sz="2600" b="1" i="0">
                <a:effectLst/>
                <a:latin typeface="Söhne"/>
              </a:rPr>
              <a:t>6. </a:t>
            </a:r>
            <a:r>
              <a:rPr lang="fr-FR" sz="2600" b="1">
                <a:latin typeface="Söhne"/>
              </a:rPr>
              <a:t>Communiquer</a:t>
            </a:r>
            <a:r>
              <a:rPr lang="fr-FR" sz="2600" b="1" i="0">
                <a:effectLst/>
                <a:latin typeface="Söhne"/>
              </a:rPr>
              <a:t> rapidement et régulièrement</a:t>
            </a:r>
            <a:endParaRPr lang="fr-FR" sz="2600" b="0" i="0">
              <a:effectLst/>
              <a:latin typeface="Söhne"/>
            </a:endParaRPr>
          </a:p>
          <a:p>
            <a:pPr marL="0" indent="0">
              <a:buNone/>
            </a:pPr>
            <a:r>
              <a:rPr lang="fr-FR" sz="2600" b="1" i="0">
                <a:effectLst/>
                <a:latin typeface="Söhne"/>
              </a:rPr>
              <a:t>7. </a:t>
            </a:r>
            <a:r>
              <a:rPr lang="fr-FR" sz="2600" b="1">
                <a:latin typeface="Söhne"/>
              </a:rPr>
              <a:t>Organiser</a:t>
            </a:r>
            <a:r>
              <a:rPr lang="fr-FR" sz="2600" b="1" i="0">
                <a:effectLst/>
                <a:latin typeface="Söhne"/>
              </a:rPr>
              <a:t> des briefings pour les médias</a:t>
            </a:r>
            <a:endParaRPr lang="fr-FR" sz="2600" b="0" i="0">
              <a:effectLst/>
              <a:latin typeface="Söhne"/>
            </a:endParaRPr>
          </a:p>
          <a:p>
            <a:pPr marL="0" indent="0">
              <a:buNone/>
            </a:pPr>
            <a:r>
              <a:rPr lang="fr-FR" sz="2600" b="1" i="0">
                <a:effectLst/>
                <a:latin typeface="Söhne"/>
              </a:rPr>
              <a:t>8. </a:t>
            </a:r>
            <a:r>
              <a:rPr lang="fr-FR" sz="2600" b="1">
                <a:latin typeface="Söhne"/>
              </a:rPr>
              <a:t>Surveiller</a:t>
            </a:r>
            <a:r>
              <a:rPr lang="fr-FR" sz="2600" b="1" i="0">
                <a:effectLst/>
                <a:latin typeface="Söhne"/>
              </a:rPr>
              <a:t> les médias sociaux et les commentaires en ligne</a:t>
            </a:r>
            <a:endParaRPr lang="fr-FR" sz="2600" b="0" i="0">
              <a:effectLst/>
              <a:latin typeface="Söhne"/>
            </a:endParaRPr>
          </a:p>
          <a:p>
            <a:pPr marL="0" indent="0">
              <a:buNone/>
            </a:pPr>
            <a:endParaRPr lang="fr-FR" sz="2600" b="0" i="0">
              <a:effectLst/>
              <a:latin typeface="Calibri" panose="020F0502020204030204"/>
              <a:cs typeface="Calibri" panose="020F0502020204030204"/>
            </a:endParaRPr>
          </a:p>
        </p:txBody>
      </p:sp>
    </p:spTree>
    <p:extLst>
      <p:ext uri="{BB962C8B-B14F-4D97-AF65-F5344CB8AC3E}">
        <p14:creationId xmlns:p14="http://schemas.microsoft.com/office/powerpoint/2010/main" val="425434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192AFDB-F496-2C52-09CA-8BC7E4EE53B6}"/>
              </a:ext>
            </a:extLst>
          </p:cNvPr>
          <p:cNvSpPr>
            <a:spLocks noGrp="1"/>
          </p:cNvSpPr>
          <p:nvPr>
            <p:ph type="title"/>
          </p:nvPr>
        </p:nvSpPr>
        <p:spPr>
          <a:xfrm>
            <a:off x="1371597" y="348865"/>
            <a:ext cx="10044023" cy="877729"/>
          </a:xfrm>
        </p:spPr>
        <p:txBody>
          <a:bodyPr anchor="ctr">
            <a:normAutofit/>
          </a:bodyPr>
          <a:lstStyle/>
          <a:p>
            <a:r>
              <a:rPr lang="fr-FR" sz="4000">
                <a:solidFill>
                  <a:srgbClr val="FFFFFF"/>
                </a:solidFill>
              </a:rPr>
              <a:t>Plan de communication</a:t>
            </a:r>
          </a:p>
        </p:txBody>
      </p:sp>
      <p:graphicFrame>
        <p:nvGraphicFramePr>
          <p:cNvPr id="4" name="Espace réservé du contenu 3">
            <a:extLst>
              <a:ext uri="{FF2B5EF4-FFF2-40B4-BE49-F238E27FC236}">
                <a16:creationId xmlns:a16="http://schemas.microsoft.com/office/drawing/2014/main" id="{117C2B16-4A8E-72E5-5B4C-59A4CA9D189B}"/>
              </a:ext>
            </a:extLst>
          </p:cNvPr>
          <p:cNvGraphicFramePr>
            <a:graphicFrameLocks noGrp="1"/>
          </p:cNvGraphicFramePr>
          <p:nvPr>
            <p:ph idx="1"/>
            <p:extLst>
              <p:ext uri="{D42A27DB-BD31-4B8C-83A1-F6EECF244321}">
                <p14:modId xmlns:p14="http://schemas.microsoft.com/office/powerpoint/2010/main" val="1661505214"/>
              </p:ext>
            </p:extLst>
          </p:nvPr>
        </p:nvGraphicFramePr>
        <p:xfrm>
          <a:off x="866970" y="2112579"/>
          <a:ext cx="10482004" cy="3085182"/>
        </p:xfrm>
        <a:graphic>
          <a:graphicData uri="http://schemas.openxmlformats.org/drawingml/2006/table">
            <a:tbl>
              <a:tblPr firstRow="1" bandRow="1">
                <a:tableStyleId>{5C22544A-7EE6-4342-B048-85BDC9FD1C3A}</a:tableStyleId>
              </a:tblPr>
              <a:tblGrid>
                <a:gridCol w="3108796">
                  <a:extLst>
                    <a:ext uri="{9D8B030D-6E8A-4147-A177-3AD203B41FA5}">
                      <a16:colId xmlns:a16="http://schemas.microsoft.com/office/drawing/2014/main" val="2146894588"/>
                    </a:ext>
                  </a:extLst>
                </a:gridCol>
                <a:gridCol w="4085381">
                  <a:extLst>
                    <a:ext uri="{9D8B030D-6E8A-4147-A177-3AD203B41FA5}">
                      <a16:colId xmlns:a16="http://schemas.microsoft.com/office/drawing/2014/main" val="571723581"/>
                    </a:ext>
                  </a:extLst>
                </a:gridCol>
                <a:gridCol w="2181037">
                  <a:extLst>
                    <a:ext uri="{9D8B030D-6E8A-4147-A177-3AD203B41FA5}">
                      <a16:colId xmlns:a16="http://schemas.microsoft.com/office/drawing/2014/main" val="3648906360"/>
                    </a:ext>
                  </a:extLst>
                </a:gridCol>
                <a:gridCol w="1106790">
                  <a:extLst>
                    <a:ext uri="{9D8B030D-6E8A-4147-A177-3AD203B41FA5}">
                      <a16:colId xmlns:a16="http://schemas.microsoft.com/office/drawing/2014/main" val="1852798853"/>
                    </a:ext>
                  </a:extLst>
                </a:gridCol>
              </a:tblGrid>
              <a:tr h="401051">
                <a:tc>
                  <a:txBody>
                    <a:bodyPr/>
                    <a:lstStyle/>
                    <a:p>
                      <a:r>
                        <a:rPr lang="fr-FR" sz="1800"/>
                        <a:t>Objectifs</a:t>
                      </a:r>
                    </a:p>
                  </a:txBody>
                  <a:tcPr marL="91148" marR="91148" marT="45574" marB="45574"/>
                </a:tc>
                <a:tc>
                  <a:txBody>
                    <a:bodyPr/>
                    <a:lstStyle/>
                    <a:p>
                      <a:r>
                        <a:rPr lang="fr-FR" sz="1800"/>
                        <a:t>Actions Assurés</a:t>
                      </a:r>
                    </a:p>
                  </a:txBody>
                  <a:tcPr marL="91148" marR="91148" marT="45574" marB="45574"/>
                </a:tc>
                <a:tc>
                  <a:txBody>
                    <a:bodyPr/>
                    <a:lstStyle/>
                    <a:p>
                      <a:r>
                        <a:rPr lang="fr-FR" sz="1800"/>
                        <a:t>Acteurs</a:t>
                      </a:r>
                    </a:p>
                  </a:txBody>
                  <a:tcPr marL="91148" marR="91148" marT="45574" marB="45574"/>
                </a:tc>
                <a:tc>
                  <a:txBody>
                    <a:bodyPr/>
                    <a:lstStyle/>
                    <a:p>
                      <a:r>
                        <a:rPr lang="fr-FR" sz="1800"/>
                        <a:t>Temps</a:t>
                      </a:r>
                    </a:p>
                  </a:txBody>
                  <a:tcPr marL="91148" marR="91148" marT="45574" marB="45574"/>
                </a:tc>
                <a:extLst>
                  <a:ext uri="{0D108BD9-81ED-4DB2-BD59-A6C34878D82A}">
                    <a16:rowId xmlns:a16="http://schemas.microsoft.com/office/drawing/2014/main" val="964008448"/>
                  </a:ext>
                </a:extLst>
              </a:tr>
              <a:tr h="1221383">
                <a:tc>
                  <a:txBody>
                    <a:bodyPr/>
                    <a:lstStyle/>
                    <a:p>
                      <a:r>
                        <a:rPr lang="fr-FR" sz="1800"/>
                        <a:t>Informer 100% des utilisateurs potentiellement affectés par la fuite de données</a:t>
                      </a:r>
                    </a:p>
                  </a:txBody>
                  <a:tcPr marL="91148" marR="91148" marT="45574" marB="45574" anchor="ctr"/>
                </a:tc>
                <a:tc>
                  <a:txBody>
                    <a:bodyPr/>
                    <a:lstStyle/>
                    <a:p>
                      <a:pPr marL="285750" indent="-285750">
                        <a:buFont typeface="Arial" panose="020B0604020202020204" pitchFamily="34" charset="0"/>
                        <a:buChar char="•"/>
                      </a:pPr>
                      <a:r>
                        <a:rPr lang="fr-FR" sz="1800" dirty="0"/>
                        <a:t>Communiquer via les réseaux sociaux</a:t>
                      </a:r>
                    </a:p>
                    <a:p>
                      <a:pPr marL="285750" indent="-285750">
                        <a:buFont typeface="Arial" panose="020B0604020202020204" pitchFamily="34" charset="0"/>
                        <a:buChar char="•"/>
                      </a:pPr>
                      <a:r>
                        <a:rPr lang="fr-FR" sz="1800" dirty="0"/>
                        <a:t>Communication continue</a:t>
                      </a:r>
                    </a:p>
                    <a:p>
                      <a:pPr marL="285750" lvl="0" indent="-285750">
                        <a:buFont typeface="Arial" panose="020B0604020202020204" pitchFamily="34" charset="0"/>
                        <a:buChar char="•"/>
                      </a:pPr>
                      <a:r>
                        <a:rPr lang="fr-FR" sz="1800" dirty="0"/>
                        <a:t>Afficher les infos sur le site/app</a:t>
                      </a:r>
                    </a:p>
                  </a:txBody>
                  <a:tcPr marL="91148" marR="91148" marT="45574" marB="45574" anchor="ctr"/>
                </a:tc>
                <a:tc>
                  <a:txBody>
                    <a:bodyPr/>
                    <a:lstStyle/>
                    <a:p>
                      <a:pPr lvl="0">
                        <a:buNone/>
                      </a:pPr>
                      <a:r>
                        <a:rPr lang="fr-FR" sz="1800" b="0" i="0" u="none" strike="noStrike" noProof="0">
                          <a:latin typeface="Calibri"/>
                        </a:rPr>
                        <a:t>É</a:t>
                      </a:r>
                      <a:r>
                        <a:rPr lang="fr-FR" sz="1800"/>
                        <a:t>quipe de com</a:t>
                      </a:r>
                    </a:p>
                  </a:txBody>
                  <a:tcPr marL="91148" marR="91148" marT="45574" marB="45574" anchor="ctr"/>
                </a:tc>
                <a:tc>
                  <a:txBody>
                    <a:bodyPr/>
                    <a:lstStyle/>
                    <a:p>
                      <a:r>
                        <a:rPr lang="fr-FR" sz="1800"/>
                        <a:t>10 jours</a:t>
                      </a:r>
                    </a:p>
                  </a:txBody>
                  <a:tcPr marL="91148" marR="91148" marT="45574" marB="45574" anchor="ctr"/>
                </a:tc>
                <a:extLst>
                  <a:ext uri="{0D108BD9-81ED-4DB2-BD59-A6C34878D82A}">
                    <a16:rowId xmlns:a16="http://schemas.microsoft.com/office/drawing/2014/main" val="1222538394"/>
                  </a:ext>
                </a:extLst>
              </a:tr>
              <a:tr h="1221383">
                <a:tc>
                  <a:txBody>
                    <a:bodyPr/>
                    <a:lstStyle/>
                    <a:p>
                      <a:pPr marL="0" marR="0" lvl="0" indent="0" algn="l" rtl="0" eaLnBrk="1" fontAlgn="auto" latinLnBrk="0" hangingPunct="1">
                        <a:lnSpc>
                          <a:spcPct val="100000"/>
                        </a:lnSpc>
                        <a:spcBef>
                          <a:spcPts val="0"/>
                        </a:spcBef>
                        <a:spcAft>
                          <a:spcPts val="0"/>
                        </a:spcAft>
                        <a:buClrTx/>
                        <a:buSzTx/>
                        <a:buFontTx/>
                        <a:buNone/>
                      </a:pPr>
                      <a:r>
                        <a:rPr lang="fr-FR" sz="1800"/>
                        <a:t>Conserver 80% des clients actifs dans un scénario favorable et 70% dans un scénario défavorable</a:t>
                      </a:r>
                    </a:p>
                  </a:txBody>
                  <a:tcPr marL="91148" marR="91148" marT="45574" marB="45574" anchor="ctr"/>
                </a:tc>
                <a:tc>
                  <a:txBody>
                    <a:bodyPr/>
                    <a:lstStyle/>
                    <a:p>
                      <a:pPr marL="285750" indent="-285750">
                        <a:buFont typeface="Arial" panose="020B0604020202020204" pitchFamily="34" charset="0"/>
                        <a:buChar char="•"/>
                      </a:pPr>
                      <a:r>
                        <a:rPr lang="fr-FR" sz="1800">
                          <a:latin typeface="Calibri"/>
                        </a:rPr>
                        <a:t>Correction de la faille</a:t>
                      </a:r>
                    </a:p>
                    <a:p>
                      <a:pPr marL="285750" indent="-285750">
                        <a:buFont typeface="Arial" panose="020B0604020202020204" pitchFamily="34" charset="0"/>
                        <a:buChar char="•"/>
                      </a:pPr>
                      <a:r>
                        <a:rPr lang="fr-FR" sz="1800">
                          <a:latin typeface="Calibri"/>
                        </a:rPr>
                        <a:t>Renforcer la sécurité</a:t>
                      </a:r>
                    </a:p>
                    <a:p>
                      <a:pPr marL="285750" lvl="0" indent="-285750">
                        <a:buClr>
                          <a:srgbClr val="000000"/>
                        </a:buClr>
                        <a:buFont typeface="Arial,Sans-Serif" panose="020B0604020202020204" pitchFamily="34" charset="0"/>
                        <a:buChar char="•"/>
                      </a:pPr>
                      <a:r>
                        <a:rPr lang="fr-FR" sz="1800" b="0" i="0" u="none" strike="noStrike" noProof="0">
                          <a:solidFill>
                            <a:srgbClr val="000000"/>
                          </a:solidFill>
                          <a:latin typeface="Calibri"/>
                        </a:rPr>
                        <a:t>Cellule Psychologique</a:t>
                      </a:r>
                      <a:endParaRPr lang="en-US" sz="1800" b="0" i="0" u="none" strike="noStrike" noProof="0">
                        <a:solidFill>
                          <a:srgbClr val="000000"/>
                        </a:solidFill>
                        <a:latin typeface="Calibri"/>
                      </a:endParaRPr>
                    </a:p>
                    <a:p>
                      <a:pPr marL="285750" lvl="0" indent="-285750">
                        <a:buClr>
                          <a:srgbClr val="000000"/>
                        </a:buClr>
                        <a:buFont typeface="Arial,Sans-Serif" panose="020B0604020202020204" pitchFamily="34" charset="0"/>
                        <a:buChar char="•"/>
                      </a:pPr>
                      <a:r>
                        <a:rPr lang="fr-FR" sz="1800" b="0" i="0" u="none" strike="noStrike" noProof="0">
                          <a:solidFill>
                            <a:srgbClr val="000000"/>
                          </a:solidFill>
                          <a:latin typeface="Calibri"/>
                        </a:rPr>
                        <a:t>Liaison avec les autorités</a:t>
                      </a:r>
                    </a:p>
                    <a:p>
                      <a:pPr marL="285750" lvl="0" indent="-285750">
                        <a:buClr>
                          <a:srgbClr val="000000"/>
                        </a:buClr>
                        <a:buFont typeface="Arial,Sans-Serif" panose="020B0604020202020204" pitchFamily="34" charset="0"/>
                        <a:buChar char="•"/>
                      </a:pPr>
                      <a:r>
                        <a:rPr lang="fr-FR" sz="1800" b="0" i="0" u="none" strike="noStrike" noProof="0">
                          <a:solidFill>
                            <a:srgbClr val="000000"/>
                          </a:solidFill>
                          <a:latin typeface="Calibri"/>
                        </a:rPr>
                        <a:t>Indemnisations</a:t>
                      </a:r>
                      <a:endParaRPr lang="en-US" sz="1800" b="0" i="0" u="none" strike="noStrike" noProof="0">
                        <a:solidFill>
                          <a:srgbClr val="000000"/>
                        </a:solidFill>
                        <a:latin typeface="Calibri"/>
                      </a:endParaRPr>
                    </a:p>
                  </a:txBody>
                  <a:tcPr marL="91148" marR="91148" marT="45574" marB="45574" anchor="ctr"/>
                </a:tc>
                <a:tc>
                  <a:txBody>
                    <a:bodyPr/>
                    <a:lstStyle/>
                    <a:p>
                      <a:pPr lvl="0">
                        <a:buNone/>
                      </a:pPr>
                      <a:r>
                        <a:rPr lang="fr-FR" sz="1800" b="0" i="0" u="none" strike="noStrike" noProof="0">
                          <a:latin typeface="Calibri"/>
                        </a:rPr>
                        <a:t>É</a:t>
                      </a:r>
                      <a:r>
                        <a:rPr lang="fr-FR" sz="1800"/>
                        <a:t>quipe Technique</a:t>
                      </a:r>
                    </a:p>
                    <a:p>
                      <a:pPr lvl="0">
                        <a:buNone/>
                      </a:pPr>
                      <a:r>
                        <a:rPr lang="fr-FR" sz="1800" b="0" i="0" u="none" strike="noStrike" noProof="0">
                          <a:latin typeface="Calibri"/>
                        </a:rPr>
                        <a:t>É</a:t>
                      </a:r>
                      <a:r>
                        <a:rPr lang="fr-FR" sz="1800"/>
                        <a:t>quipe de com</a:t>
                      </a:r>
                    </a:p>
                    <a:p>
                      <a:r>
                        <a:rPr lang="fr-FR" sz="1800"/>
                        <a:t>Support Psy</a:t>
                      </a:r>
                    </a:p>
                  </a:txBody>
                  <a:tcPr marL="91148" marR="91148" marT="45574" marB="45574" anchor="ctr"/>
                </a:tc>
                <a:tc>
                  <a:txBody>
                    <a:bodyPr/>
                    <a:lstStyle/>
                    <a:p>
                      <a:r>
                        <a:rPr lang="fr-FR" sz="1800" dirty="0"/>
                        <a:t>30 jours</a:t>
                      </a:r>
                    </a:p>
                    <a:p>
                      <a:pPr lvl="0">
                        <a:buNone/>
                      </a:pPr>
                      <a:endParaRPr lang="fr-FR" sz="1800" dirty="0"/>
                    </a:p>
                  </a:txBody>
                  <a:tcPr marL="91148" marR="91148" marT="45574" marB="45574" anchor="ctr"/>
                </a:tc>
                <a:extLst>
                  <a:ext uri="{0D108BD9-81ED-4DB2-BD59-A6C34878D82A}">
                    <a16:rowId xmlns:a16="http://schemas.microsoft.com/office/drawing/2014/main" val="2839424361"/>
                  </a:ext>
                </a:extLst>
              </a:tr>
            </a:tbl>
          </a:graphicData>
        </a:graphic>
      </p:graphicFrame>
    </p:spTree>
    <p:extLst>
      <p:ext uri="{BB962C8B-B14F-4D97-AF65-F5344CB8AC3E}">
        <p14:creationId xmlns:p14="http://schemas.microsoft.com/office/powerpoint/2010/main" val="3981770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space réservé du contenu 4">
            <a:extLst>
              <a:ext uri="{FF2B5EF4-FFF2-40B4-BE49-F238E27FC236}">
                <a16:creationId xmlns:a16="http://schemas.microsoft.com/office/drawing/2014/main" id="{3046C3E6-D51C-9294-7361-C0B7A97273D5}"/>
              </a:ext>
            </a:extLst>
          </p:cNvPr>
          <p:cNvSpPr>
            <a:spLocks noGrp="1"/>
          </p:cNvSpPr>
          <p:nvPr>
            <p:ph idx="1"/>
          </p:nvPr>
        </p:nvSpPr>
        <p:spPr>
          <a:xfrm>
            <a:off x="437352" y="4572152"/>
            <a:ext cx="7078674" cy="628597"/>
          </a:xfrm>
        </p:spPr>
        <p:txBody>
          <a:bodyPr vert="horz" lIns="91440" tIns="45720" rIns="91440" bIns="45720" rtlCol="0" anchor="t">
            <a:normAutofit lnSpcReduction="10000"/>
          </a:bodyPr>
          <a:lstStyle/>
          <a:p>
            <a:pPr marL="0" indent="0">
              <a:buNone/>
            </a:pPr>
            <a:r>
              <a:rPr lang="fr-FR" sz="4000">
                <a:cs typeface="Calibri" panose="020F0502020204030204"/>
              </a:rPr>
              <a:t>MERCI DE NOUS AVOIR </a:t>
            </a:r>
            <a:r>
              <a:rPr lang="fr-FR" sz="4000">
                <a:ea typeface="+mn-lt"/>
                <a:cs typeface="+mn-lt"/>
              </a:rPr>
              <a:t>ÉCOUTÉ</a:t>
            </a:r>
            <a:r>
              <a:rPr lang="fr-FR" sz="4000">
                <a:cs typeface="Calibri" panose="020F0502020204030204"/>
              </a:rPr>
              <a:t> !</a:t>
            </a: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Angel Face with Solid Fill">
            <a:extLst>
              <a:ext uri="{FF2B5EF4-FFF2-40B4-BE49-F238E27FC236}">
                <a16:creationId xmlns:a16="http://schemas.microsoft.com/office/drawing/2014/main" id="{CA5543A4-7A5D-68C4-F94F-48D4B8E574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pic>
        <p:nvPicPr>
          <p:cNvPr id="8" name="Image 7" descr="Une image contenant texte, lune, Graphique, Police&#10;&#10;Description générée automatiquement">
            <a:extLst>
              <a:ext uri="{FF2B5EF4-FFF2-40B4-BE49-F238E27FC236}">
                <a16:creationId xmlns:a16="http://schemas.microsoft.com/office/drawing/2014/main" id="{33CF0598-E34C-5D59-A28B-F6B75A831064}"/>
              </a:ext>
            </a:extLst>
          </p:cNvPr>
          <p:cNvPicPr>
            <a:picLocks noChangeAspect="1"/>
          </p:cNvPicPr>
          <p:nvPr/>
        </p:nvPicPr>
        <p:blipFill>
          <a:blip r:embed="rId4"/>
          <a:stretch>
            <a:fillRect/>
          </a:stretch>
        </p:blipFill>
        <p:spPr>
          <a:xfrm>
            <a:off x="2601686" y="457200"/>
            <a:ext cx="2743200" cy="2743200"/>
          </a:xfrm>
          <a:prstGeom prst="rect">
            <a:avLst/>
          </a:prstGeom>
        </p:spPr>
      </p:pic>
    </p:spTree>
    <p:extLst>
      <p:ext uri="{BB962C8B-B14F-4D97-AF65-F5344CB8AC3E}">
        <p14:creationId xmlns:p14="http://schemas.microsoft.com/office/powerpoint/2010/main" val="2327226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ous-titre 3">
            <a:extLst>
              <a:ext uri="{FF2B5EF4-FFF2-40B4-BE49-F238E27FC236}">
                <a16:creationId xmlns:a16="http://schemas.microsoft.com/office/drawing/2014/main" id="{3A490109-5543-5B79-680A-EA6532B020F9}"/>
              </a:ext>
            </a:extLst>
          </p:cNvPr>
          <p:cNvSpPr>
            <a:spLocks noGrp="1"/>
          </p:cNvSpPr>
          <p:nvPr>
            <p:ph type="subTitle" idx="1"/>
          </p:nvPr>
        </p:nvSpPr>
        <p:spPr>
          <a:xfrm>
            <a:off x="926859" y="2268860"/>
            <a:ext cx="10337975" cy="3100582"/>
          </a:xfrm>
        </p:spPr>
        <p:txBody>
          <a:bodyPr vert="horz" lIns="91440" tIns="45720" rIns="91440" bIns="45720" rtlCol="0" anchor="t">
            <a:noAutofit/>
          </a:bodyPr>
          <a:lstStyle/>
          <a:p>
            <a:pPr marL="320184" indent="-320184" algn="l" defTabSz="1024585">
              <a:spcBef>
                <a:spcPts val="1121"/>
              </a:spcBef>
              <a:buFont typeface="Arial" panose="020B0604020202020204" pitchFamily="34" charset="0"/>
              <a:buChar char="•"/>
            </a:pPr>
            <a:endParaRPr lang="fr-FR" sz="1569" kern="1200">
              <a:solidFill>
                <a:schemeClr val="tx1"/>
              </a:solidFill>
              <a:latin typeface="+mn-lt"/>
              <a:ea typeface="+mn-ea"/>
              <a:cs typeface="Calibri"/>
            </a:endParaRPr>
          </a:p>
          <a:p>
            <a:pPr marL="384219" indent="-384219" algn="l" defTabSz="1024585">
              <a:spcBef>
                <a:spcPts val="1121"/>
              </a:spcBef>
              <a:buFont typeface="Arial"/>
              <a:buChar char="•"/>
            </a:pPr>
            <a:r>
              <a:rPr lang="fr-FR" sz="1569" kern="1200">
                <a:solidFill>
                  <a:schemeClr val="tx1"/>
                </a:solidFill>
                <a:latin typeface="+mn-lt"/>
                <a:ea typeface="+mn-ea"/>
                <a:cs typeface="Calibri"/>
              </a:rPr>
              <a:t>ANALYSE DE LA SITUATION</a:t>
            </a:r>
          </a:p>
          <a:p>
            <a:pPr marL="384219" indent="-384219" algn="l" defTabSz="1024585">
              <a:spcBef>
                <a:spcPts val="1121"/>
              </a:spcBef>
              <a:buFont typeface="Arial"/>
              <a:buChar char="•"/>
            </a:pPr>
            <a:r>
              <a:rPr lang="fr-FR" sz="1569" kern="1200">
                <a:solidFill>
                  <a:schemeClr val="tx1"/>
                </a:solidFill>
                <a:latin typeface="+mn-lt"/>
                <a:ea typeface="+mn-ea"/>
                <a:cs typeface="Calibri"/>
              </a:rPr>
              <a:t>OBJECTIFS DE COMMUNICATION</a:t>
            </a:r>
            <a:endParaRPr lang="en-US" sz="1569" kern="1200">
              <a:solidFill>
                <a:schemeClr val="tx1"/>
              </a:solidFill>
              <a:latin typeface="+mn-lt"/>
              <a:ea typeface="+mn-ea"/>
              <a:cs typeface="Calibri"/>
            </a:endParaRPr>
          </a:p>
          <a:p>
            <a:pPr marL="384219" indent="-384219" algn="l" defTabSz="1024585">
              <a:spcBef>
                <a:spcPts val="1121"/>
              </a:spcBef>
              <a:buFont typeface="Arial"/>
              <a:buChar char="•"/>
            </a:pPr>
            <a:r>
              <a:rPr lang="fr-FR" sz="1569" kern="1200">
                <a:solidFill>
                  <a:schemeClr val="tx1"/>
                </a:solidFill>
                <a:latin typeface="+mn-lt"/>
                <a:ea typeface="+mn-ea"/>
                <a:cs typeface="Calibri"/>
              </a:rPr>
              <a:t>PLANIFICATION DES ACTIVITÉS</a:t>
            </a:r>
          </a:p>
          <a:p>
            <a:pPr marL="384219" indent="-384219" algn="l" defTabSz="1024585">
              <a:spcBef>
                <a:spcPts val="1121"/>
              </a:spcBef>
              <a:buFont typeface="Arial"/>
              <a:buChar char="•"/>
            </a:pPr>
            <a:r>
              <a:rPr lang="fr-FR" sz="1569" kern="1200">
                <a:solidFill>
                  <a:schemeClr val="tx1"/>
                </a:solidFill>
                <a:latin typeface="+mn-lt"/>
                <a:ea typeface="+mn-ea"/>
                <a:cs typeface="Calibri"/>
              </a:rPr>
              <a:t>MESSAGES CLÉS</a:t>
            </a:r>
          </a:p>
          <a:p>
            <a:pPr marL="384219" indent="-384219" algn="l" defTabSz="1024585">
              <a:spcBef>
                <a:spcPts val="1121"/>
              </a:spcBef>
              <a:buFont typeface="Arial"/>
              <a:buChar char="•"/>
            </a:pPr>
            <a:r>
              <a:rPr lang="fr-FR" sz="1569" kern="1200">
                <a:solidFill>
                  <a:schemeClr val="tx1"/>
                </a:solidFill>
                <a:latin typeface="+mn-lt"/>
                <a:ea typeface="+mn-ea"/>
                <a:cs typeface="Calibri"/>
              </a:rPr>
              <a:t>CANAUX DE COMMUNICATION</a:t>
            </a:r>
          </a:p>
          <a:p>
            <a:pPr marL="384219" indent="-384219" algn="l" defTabSz="1024585">
              <a:spcBef>
                <a:spcPts val="1121"/>
              </a:spcBef>
              <a:buFont typeface="Arial"/>
              <a:buChar char="•"/>
            </a:pPr>
            <a:r>
              <a:rPr lang="fr-FR" sz="1569" kern="1200">
                <a:solidFill>
                  <a:schemeClr val="tx1"/>
                </a:solidFill>
                <a:latin typeface="+mn-lt"/>
                <a:ea typeface="+mn-ea"/>
                <a:cs typeface="Calibri"/>
              </a:rPr>
              <a:t>GESTION DES MÉDIAS</a:t>
            </a:r>
          </a:p>
          <a:p>
            <a:pPr marL="384219" indent="-384219" algn="l" defTabSz="1024585">
              <a:spcBef>
                <a:spcPts val="1121"/>
              </a:spcBef>
              <a:buFont typeface="Arial"/>
              <a:buChar char="•"/>
            </a:pPr>
            <a:r>
              <a:rPr lang="fr-FR" sz="1569" kern="1200">
                <a:solidFill>
                  <a:schemeClr val="tx1"/>
                </a:solidFill>
                <a:latin typeface="+mn-lt"/>
                <a:ea typeface="+mn-ea"/>
                <a:cs typeface="Calibri"/>
              </a:rPr>
              <a:t>PLAN DE COMMUNICATION</a:t>
            </a:r>
            <a:endParaRPr lang="en-US" sz="1569" kern="1200">
              <a:solidFill>
                <a:schemeClr val="tx1"/>
              </a:solidFill>
              <a:latin typeface="+mn-lt"/>
              <a:ea typeface="+mn-ea"/>
              <a:cs typeface="Calibri"/>
            </a:endParaRPr>
          </a:p>
          <a:p>
            <a:pPr marL="320184" indent="-320184" algn="l" defTabSz="1024585">
              <a:spcBef>
                <a:spcPts val="1121"/>
              </a:spcBef>
              <a:buFont typeface="Arial" panose="020B0604020202020204" pitchFamily="34" charset="0"/>
              <a:buChar char="•"/>
            </a:pPr>
            <a:endParaRPr lang="fr-FR" sz="1569" kern="1200">
              <a:solidFill>
                <a:schemeClr val="tx1"/>
              </a:solidFill>
              <a:latin typeface="+mn-lt"/>
              <a:ea typeface="+mn-ea"/>
              <a:cs typeface="Calibri"/>
            </a:endParaRPr>
          </a:p>
          <a:p>
            <a:pPr marL="285750" indent="-285750">
              <a:buChar char="•"/>
            </a:pPr>
            <a:endParaRPr lang="fr-FR" sz="1400">
              <a:cs typeface="Calibri"/>
            </a:endParaRPr>
          </a:p>
        </p:txBody>
      </p:sp>
      <p:sp>
        <p:nvSpPr>
          <p:cNvPr id="8" name="Sous-titre 3">
            <a:extLst>
              <a:ext uri="{FF2B5EF4-FFF2-40B4-BE49-F238E27FC236}">
                <a16:creationId xmlns:a16="http://schemas.microsoft.com/office/drawing/2014/main" id="{3A84F25F-225D-34B9-7357-CADE8F5B6863}"/>
              </a:ext>
            </a:extLst>
          </p:cNvPr>
          <p:cNvSpPr txBox="1">
            <a:spLocks/>
          </p:cNvSpPr>
          <p:nvPr/>
        </p:nvSpPr>
        <p:spPr>
          <a:xfrm>
            <a:off x="5223640" y="1374949"/>
            <a:ext cx="2440516" cy="45385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1024585">
              <a:spcBef>
                <a:spcPts val="1121"/>
              </a:spcBef>
            </a:pPr>
            <a:r>
              <a:rPr lang="fr-FR" sz="3200" kern="1200">
                <a:solidFill>
                  <a:schemeClr val="tx1"/>
                </a:solidFill>
                <a:latin typeface="+mn-lt"/>
                <a:ea typeface="+mn-ea"/>
                <a:cs typeface="Calibri"/>
              </a:rPr>
              <a:t>Sommaire</a:t>
            </a:r>
            <a:endParaRPr lang="fr-FR" sz="3200"/>
          </a:p>
        </p:txBody>
      </p:sp>
      <p:pic>
        <p:nvPicPr>
          <p:cNvPr id="14" name="Espace réservé du contenu 3" descr="Une image contenant Police, Graphique, logo, rouge&#10;&#10;Description générée automatiquement">
            <a:extLst>
              <a:ext uri="{FF2B5EF4-FFF2-40B4-BE49-F238E27FC236}">
                <a16:creationId xmlns:a16="http://schemas.microsoft.com/office/drawing/2014/main" id="{0C0F532B-FA0A-6102-1783-886CAB93E42A}"/>
              </a:ext>
            </a:extLst>
          </p:cNvPr>
          <p:cNvPicPr>
            <a:picLocks noChangeAspect="1"/>
          </p:cNvPicPr>
          <p:nvPr/>
        </p:nvPicPr>
        <p:blipFill>
          <a:blip r:embed="rId2"/>
          <a:stretch>
            <a:fillRect/>
          </a:stretch>
        </p:blipFill>
        <p:spPr>
          <a:xfrm>
            <a:off x="-5230" y="5423"/>
            <a:ext cx="2918911" cy="1003662"/>
          </a:xfrm>
          <a:prstGeom prst="rect">
            <a:avLst/>
          </a:prstGeom>
          <a:ln>
            <a:noFill/>
          </a:ln>
        </p:spPr>
      </p:pic>
    </p:spTree>
    <p:extLst>
      <p:ext uri="{BB962C8B-B14F-4D97-AF65-F5344CB8AC3E}">
        <p14:creationId xmlns:p14="http://schemas.microsoft.com/office/powerpoint/2010/main" val="135000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Espace réservé du contenu 2">
            <a:extLst>
              <a:ext uri="{FF2B5EF4-FFF2-40B4-BE49-F238E27FC236}">
                <a16:creationId xmlns:a16="http://schemas.microsoft.com/office/drawing/2014/main" id="{D3B8EDA9-7625-08FA-54A5-E82D70EBFD63}"/>
              </a:ext>
            </a:extLst>
          </p:cNvPr>
          <p:cNvGraphicFramePr>
            <a:graphicFrameLocks noGrp="1"/>
          </p:cNvGraphicFramePr>
          <p:nvPr>
            <p:ph idx="1"/>
            <p:extLst>
              <p:ext uri="{D42A27DB-BD31-4B8C-83A1-F6EECF244321}">
                <p14:modId xmlns:p14="http://schemas.microsoft.com/office/powerpoint/2010/main" val="3670014925"/>
              </p:ext>
            </p:extLst>
          </p:nvPr>
        </p:nvGraphicFramePr>
        <p:xfrm>
          <a:off x="838200" y="2624496"/>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Espace réservé du contenu 3" descr="Une image contenant Police, Graphique, logo, rouge&#10;&#10;Description générée automatiquement">
            <a:extLst>
              <a:ext uri="{FF2B5EF4-FFF2-40B4-BE49-F238E27FC236}">
                <a16:creationId xmlns:a16="http://schemas.microsoft.com/office/drawing/2014/main" id="{71118F89-61F2-79D4-80D8-8AFDD078E878}"/>
              </a:ext>
            </a:extLst>
          </p:cNvPr>
          <p:cNvPicPr>
            <a:picLocks noChangeAspect="1"/>
          </p:cNvPicPr>
          <p:nvPr/>
        </p:nvPicPr>
        <p:blipFill>
          <a:blip r:embed="rId8"/>
          <a:stretch>
            <a:fillRect/>
          </a:stretch>
        </p:blipFill>
        <p:spPr>
          <a:xfrm>
            <a:off x="237727" y="137945"/>
            <a:ext cx="2918911" cy="1003662"/>
          </a:xfrm>
          <a:prstGeom prst="rect">
            <a:avLst/>
          </a:prstGeom>
          <a:ln>
            <a:noFill/>
          </a:ln>
        </p:spPr>
      </p:pic>
      <p:pic>
        <p:nvPicPr>
          <p:cNvPr id="1066" name="Image 1065" descr="Une image contenant capture d’écran, Graphique, conception&#10;&#10;Description générée automatiquement">
            <a:extLst>
              <a:ext uri="{FF2B5EF4-FFF2-40B4-BE49-F238E27FC236}">
                <a16:creationId xmlns:a16="http://schemas.microsoft.com/office/drawing/2014/main" id="{B5DA8EE8-7C34-7CDC-A0F0-CFFAAC525158}"/>
              </a:ext>
            </a:extLst>
          </p:cNvPr>
          <p:cNvPicPr>
            <a:picLocks noChangeAspect="1"/>
          </p:cNvPicPr>
          <p:nvPr/>
        </p:nvPicPr>
        <p:blipFill>
          <a:blip r:embed="rId9"/>
          <a:stretch>
            <a:fillRect/>
          </a:stretch>
        </p:blipFill>
        <p:spPr>
          <a:xfrm>
            <a:off x="5258387" y="1875429"/>
            <a:ext cx="1798128" cy="1809501"/>
          </a:xfrm>
          <a:prstGeom prst="rect">
            <a:avLst/>
          </a:prstGeom>
        </p:spPr>
      </p:pic>
      <p:pic>
        <p:nvPicPr>
          <p:cNvPr id="1078" name="Image 1077" descr="Une image contenant capture d’écran, Rectangle, fournitures de bureau, conception&#10;&#10;Description générée automatiquement">
            <a:extLst>
              <a:ext uri="{FF2B5EF4-FFF2-40B4-BE49-F238E27FC236}">
                <a16:creationId xmlns:a16="http://schemas.microsoft.com/office/drawing/2014/main" id="{5ADDDA66-19CB-367E-4AA7-30BE4BE4F37F}"/>
              </a:ext>
            </a:extLst>
          </p:cNvPr>
          <p:cNvPicPr>
            <a:picLocks noChangeAspect="1"/>
          </p:cNvPicPr>
          <p:nvPr/>
        </p:nvPicPr>
        <p:blipFill>
          <a:blip r:embed="rId10"/>
          <a:stretch>
            <a:fillRect/>
          </a:stretch>
        </p:blipFill>
        <p:spPr>
          <a:xfrm>
            <a:off x="8853948" y="1995948"/>
            <a:ext cx="1624782" cy="1563330"/>
          </a:xfrm>
          <a:prstGeom prst="rect">
            <a:avLst/>
          </a:prstGeom>
        </p:spPr>
      </p:pic>
      <p:pic>
        <p:nvPicPr>
          <p:cNvPr id="1103" name="Image 1102" descr="Une image contenant noir, obscurité&#10;&#10;Description générée automatiquement">
            <a:extLst>
              <a:ext uri="{FF2B5EF4-FFF2-40B4-BE49-F238E27FC236}">
                <a16:creationId xmlns:a16="http://schemas.microsoft.com/office/drawing/2014/main" id="{99492DF5-2CF4-2C18-CF08-12FC5C15CA3D}"/>
              </a:ext>
            </a:extLst>
          </p:cNvPr>
          <p:cNvPicPr>
            <a:picLocks noChangeAspect="1"/>
          </p:cNvPicPr>
          <p:nvPr/>
        </p:nvPicPr>
        <p:blipFill>
          <a:blip r:embed="rId11"/>
          <a:stretch>
            <a:fillRect/>
          </a:stretch>
        </p:blipFill>
        <p:spPr>
          <a:xfrm>
            <a:off x="1700981" y="2069690"/>
            <a:ext cx="1415846" cy="1415846"/>
          </a:xfrm>
          <a:prstGeom prst="rect">
            <a:avLst/>
          </a:prstGeom>
        </p:spPr>
      </p:pic>
      <p:sp>
        <p:nvSpPr>
          <p:cNvPr id="1235" name="ZoneTexte 1234">
            <a:extLst>
              <a:ext uri="{FF2B5EF4-FFF2-40B4-BE49-F238E27FC236}">
                <a16:creationId xmlns:a16="http://schemas.microsoft.com/office/drawing/2014/main" id="{2907BEF2-0225-24FC-D261-E5DD845603B8}"/>
              </a:ext>
            </a:extLst>
          </p:cNvPr>
          <p:cNvSpPr txBox="1"/>
          <p:nvPr/>
        </p:nvSpPr>
        <p:spPr>
          <a:xfrm>
            <a:off x="3671453" y="237506"/>
            <a:ext cx="677883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4400">
                <a:cs typeface="Calibri"/>
              </a:rPr>
              <a:t>Analyse de la situation</a:t>
            </a:r>
          </a:p>
        </p:txBody>
      </p:sp>
    </p:spTree>
    <p:extLst>
      <p:ext uri="{BB962C8B-B14F-4D97-AF65-F5344CB8AC3E}">
        <p14:creationId xmlns:p14="http://schemas.microsoft.com/office/powerpoint/2010/main" val="3822486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3" descr="Une image contenant Police, Graphique, logo, rouge&#10;&#10;Description générée automatiquement">
            <a:extLst>
              <a:ext uri="{FF2B5EF4-FFF2-40B4-BE49-F238E27FC236}">
                <a16:creationId xmlns:a16="http://schemas.microsoft.com/office/drawing/2014/main" id="{D04DFD09-41C5-2468-BCA6-57F50FFDDA47}"/>
              </a:ext>
            </a:extLst>
          </p:cNvPr>
          <p:cNvPicPr>
            <a:picLocks noChangeAspect="1"/>
          </p:cNvPicPr>
          <p:nvPr/>
        </p:nvPicPr>
        <p:blipFill>
          <a:blip r:embed="rId3"/>
          <a:stretch>
            <a:fillRect/>
          </a:stretch>
        </p:blipFill>
        <p:spPr>
          <a:xfrm>
            <a:off x="237727" y="126572"/>
            <a:ext cx="2918911" cy="1003662"/>
          </a:xfrm>
          <a:prstGeom prst="rect">
            <a:avLst/>
          </a:prstGeom>
          <a:ln>
            <a:noFill/>
          </a:ln>
        </p:spPr>
      </p:pic>
      <p:sp>
        <p:nvSpPr>
          <p:cNvPr id="7" name="ZoneTexte 6">
            <a:extLst>
              <a:ext uri="{FF2B5EF4-FFF2-40B4-BE49-F238E27FC236}">
                <a16:creationId xmlns:a16="http://schemas.microsoft.com/office/drawing/2014/main" id="{1F3BBAA6-6347-FFC8-7035-A092EA4DF104}"/>
              </a:ext>
            </a:extLst>
          </p:cNvPr>
          <p:cNvSpPr txBox="1"/>
          <p:nvPr/>
        </p:nvSpPr>
        <p:spPr>
          <a:xfrm>
            <a:off x="3671453" y="237506"/>
            <a:ext cx="677883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4400">
                <a:ea typeface="+mn-lt"/>
                <a:cs typeface="+mn-lt"/>
              </a:rPr>
              <a:t>Analyse de la situation -</a:t>
            </a:r>
            <a:r>
              <a:rPr lang="fr-FR" sz="4400">
                <a:cs typeface="Calibri"/>
              </a:rPr>
              <a:t> Impacts</a:t>
            </a:r>
            <a:endParaRPr lang="fr-FR"/>
          </a:p>
        </p:txBody>
      </p:sp>
      <p:graphicFrame>
        <p:nvGraphicFramePr>
          <p:cNvPr id="9" name="Diagramme 8">
            <a:extLst>
              <a:ext uri="{FF2B5EF4-FFF2-40B4-BE49-F238E27FC236}">
                <a16:creationId xmlns:a16="http://schemas.microsoft.com/office/drawing/2014/main" id="{F9632D99-AC36-F293-D3BE-4958ED4DCF4B}"/>
              </a:ext>
            </a:extLst>
          </p:cNvPr>
          <p:cNvGraphicFramePr/>
          <p:nvPr>
            <p:extLst>
              <p:ext uri="{D42A27DB-BD31-4B8C-83A1-F6EECF244321}">
                <p14:modId xmlns:p14="http://schemas.microsoft.com/office/powerpoint/2010/main" val="892405512"/>
              </p:ext>
            </p:extLst>
          </p:nvPr>
        </p:nvGraphicFramePr>
        <p:xfrm>
          <a:off x="3255818" y="1639785"/>
          <a:ext cx="5680363" cy="4429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34" name="Image 233" descr="Une image contenant clipart, cercle, Graphique, symbole&#10;&#10;Description générée automatiquement">
            <a:extLst>
              <a:ext uri="{FF2B5EF4-FFF2-40B4-BE49-F238E27FC236}">
                <a16:creationId xmlns:a16="http://schemas.microsoft.com/office/drawing/2014/main" id="{D0A442C2-6A19-BBDC-01CC-4934D65368F8}"/>
              </a:ext>
            </a:extLst>
          </p:cNvPr>
          <p:cNvPicPr>
            <a:picLocks noChangeAspect="1"/>
          </p:cNvPicPr>
          <p:nvPr/>
        </p:nvPicPr>
        <p:blipFill>
          <a:blip r:embed="rId9"/>
          <a:stretch>
            <a:fillRect/>
          </a:stretch>
        </p:blipFill>
        <p:spPr>
          <a:xfrm>
            <a:off x="1785257" y="4757058"/>
            <a:ext cx="1371600" cy="1371600"/>
          </a:xfrm>
          <a:prstGeom prst="rect">
            <a:avLst/>
          </a:prstGeom>
        </p:spPr>
      </p:pic>
      <p:pic>
        <p:nvPicPr>
          <p:cNvPr id="246" name="Image 245" descr="Une image contenant Graphique, capture d’écran, symbole, clipart&#10;&#10;Description générée automatiquement">
            <a:extLst>
              <a:ext uri="{FF2B5EF4-FFF2-40B4-BE49-F238E27FC236}">
                <a16:creationId xmlns:a16="http://schemas.microsoft.com/office/drawing/2014/main" id="{78039834-A019-7BE5-C485-4AEAE93A73F4}"/>
              </a:ext>
            </a:extLst>
          </p:cNvPr>
          <p:cNvPicPr>
            <a:picLocks noChangeAspect="1"/>
          </p:cNvPicPr>
          <p:nvPr/>
        </p:nvPicPr>
        <p:blipFill>
          <a:blip r:embed="rId10"/>
          <a:stretch>
            <a:fillRect/>
          </a:stretch>
        </p:blipFill>
        <p:spPr>
          <a:xfrm>
            <a:off x="9241971" y="1132114"/>
            <a:ext cx="1480457" cy="1436915"/>
          </a:xfrm>
          <a:prstGeom prst="rect">
            <a:avLst/>
          </a:prstGeom>
        </p:spPr>
      </p:pic>
    </p:spTree>
    <p:extLst>
      <p:ext uri="{BB962C8B-B14F-4D97-AF65-F5344CB8AC3E}">
        <p14:creationId xmlns:p14="http://schemas.microsoft.com/office/powerpoint/2010/main" val="2348948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1F3BBAA6-6347-FFC8-7035-A092EA4DF104}"/>
              </a:ext>
            </a:extLst>
          </p:cNvPr>
          <p:cNvSpPr txBox="1"/>
          <p:nvPr/>
        </p:nvSpPr>
        <p:spPr>
          <a:xfrm>
            <a:off x="6094576" y="802955"/>
            <a:ext cx="5833779" cy="145405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fr-FR" sz="3200">
                <a:ea typeface="+mn-lt"/>
                <a:cs typeface="+mn-lt"/>
              </a:rPr>
              <a:t>Analyse de la situation - </a:t>
            </a:r>
            <a:r>
              <a:rPr lang="en-US" sz="3200" err="1">
                <a:ea typeface="+mn-lt"/>
                <a:cs typeface="+mn-lt"/>
              </a:rPr>
              <a:t>Enjeux</a:t>
            </a:r>
            <a:endParaRPr lang="en-US" sz="3200">
              <a:ea typeface="+mn-lt"/>
              <a:cs typeface="+mn-lt"/>
            </a:endParaRPr>
          </a:p>
        </p:txBody>
      </p:sp>
      <p:grpSp>
        <p:nvGrpSpPr>
          <p:cNvPr id="34" name="Group 33">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35" name="Freeform: Shape 34">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Espace réservé du contenu 3" descr="Une image contenant Police, Graphique, logo, rouge&#10;&#10;Description générée automatiquement">
            <a:extLst>
              <a:ext uri="{FF2B5EF4-FFF2-40B4-BE49-F238E27FC236}">
                <a16:creationId xmlns:a16="http://schemas.microsoft.com/office/drawing/2014/main" id="{D04DFD09-41C5-2468-BCA6-57F50FFDDA47}"/>
              </a:ext>
            </a:extLst>
          </p:cNvPr>
          <p:cNvPicPr>
            <a:picLocks noChangeAspect="1"/>
          </p:cNvPicPr>
          <p:nvPr/>
        </p:nvPicPr>
        <p:blipFill>
          <a:blip r:embed="rId3"/>
          <a:stretch>
            <a:fillRect/>
          </a:stretch>
        </p:blipFill>
        <p:spPr>
          <a:xfrm>
            <a:off x="674437" y="2945305"/>
            <a:ext cx="3785616" cy="1296573"/>
          </a:xfrm>
          <a:prstGeom prst="rect">
            <a:avLst/>
          </a:prstGeom>
        </p:spPr>
      </p:pic>
      <p:graphicFrame>
        <p:nvGraphicFramePr>
          <p:cNvPr id="9" name="Diagramme 8">
            <a:extLst>
              <a:ext uri="{FF2B5EF4-FFF2-40B4-BE49-F238E27FC236}">
                <a16:creationId xmlns:a16="http://schemas.microsoft.com/office/drawing/2014/main" id="{F9632D99-AC36-F293-D3BE-4958ED4DCF4B}"/>
              </a:ext>
            </a:extLst>
          </p:cNvPr>
          <p:cNvGraphicFramePr/>
          <p:nvPr>
            <p:extLst>
              <p:ext uri="{D42A27DB-BD31-4B8C-83A1-F6EECF244321}">
                <p14:modId xmlns:p14="http://schemas.microsoft.com/office/powerpoint/2010/main" val="3764984021"/>
              </p:ext>
            </p:extLst>
          </p:nvPr>
        </p:nvGraphicFramePr>
        <p:xfrm>
          <a:off x="6414243" y="2421683"/>
          <a:ext cx="5353777" cy="38977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24632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6D39214-1879-C0FE-3C8A-12AD683F7E8E}"/>
              </a:ext>
            </a:extLst>
          </p:cNvPr>
          <p:cNvSpPr>
            <a:spLocks noGrp="1"/>
          </p:cNvSpPr>
          <p:nvPr>
            <p:ph type="title"/>
          </p:nvPr>
        </p:nvSpPr>
        <p:spPr>
          <a:xfrm>
            <a:off x="1371597" y="348865"/>
            <a:ext cx="10044023" cy="877729"/>
          </a:xfrm>
        </p:spPr>
        <p:txBody>
          <a:bodyPr anchor="ctr">
            <a:normAutofit/>
          </a:bodyPr>
          <a:lstStyle/>
          <a:p>
            <a:r>
              <a:rPr lang="fr-FR" sz="4000">
                <a:solidFill>
                  <a:srgbClr val="FFFFFF"/>
                </a:solidFill>
              </a:rPr>
              <a:t>Objectifs de communication</a:t>
            </a:r>
          </a:p>
        </p:txBody>
      </p:sp>
      <p:graphicFrame>
        <p:nvGraphicFramePr>
          <p:cNvPr id="5" name="Espace réservé du contenu 2">
            <a:extLst>
              <a:ext uri="{FF2B5EF4-FFF2-40B4-BE49-F238E27FC236}">
                <a16:creationId xmlns:a16="http://schemas.microsoft.com/office/drawing/2014/main" id="{0D1174FA-B53B-4B59-40B4-72B36491118B}"/>
              </a:ext>
            </a:extLst>
          </p:cNvPr>
          <p:cNvGraphicFramePr>
            <a:graphicFrameLocks noGrp="1"/>
          </p:cNvGraphicFramePr>
          <p:nvPr>
            <p:ph idx="1"/>
            <p:extLst>
              <p:ext uri="{D42A27DB-BD31-4B8C-83A1-F6EECF244321}">
                <p14:modId xmlns:p14="http://schemas.microsoft.com/office/powerpoint/2010/main" val="329323198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0455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2" name="Rectangle 117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Rectangle 117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Rectangle 117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8" name="Rectangle 117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B6ECD5-77B2-0C6A-4E73-2502EE52D7E6}"/>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a:solidFill>
                  <a:srgbClr val="FFFFFF"/>
                </a:solidFill>
              </a:rPr>
              <a:t>Planification des activités</a:t>
            </a:r>
            <a:endParaRPr lang="en-US" sz="4000">
              <a:solidFill>
                <a:srgbClr val="FFFFFF"/>
              </a:solidFill>
              <a:cs typeface="Calibri Light"/>
            </a:endParaRPr>
          </a:p>
        </p:txBody>
      </p:sp>
      <p:pic>
        <p:nvPicPr>
          <p:cNvPr id="1167" name="Espace réservé du contenu 3" descr="Une image contenant Police, Graphique, logo, rouge&#10;&#10;Description générée automatiquement">
            <a:extLst>
              <a:ext uri="{FF2B5EF4-FFF2-40B4-BE49-F238E27FC236}">
                <a16:creationId xmlns:a16="http://schemas.microsoft.com/office/drawing/2014/main" id="{D080B32F-C690-284A-417C-73BA946C80D1}"/>
              </a:ext>
            </a:extLst>
          </p:cNvPr>
          <p:cNvPicPr>
            <a:picLocks noChangeAspect="1"/>
          </p:cNvPicPr>
          <p:nvPr/>
        </p:nvPicPr>
        <p:blipFill>
          <a:blip r:embed="rId3"/>
          <a:stretch>
            <a:fillRect/>
          </a:stretch>
        </p:blipFill>
        <p:spPr>
          <a:xfrm>
            <a:off x="237727" y="126572"/>
            <a:ext cx="1604317" cy="546975"/>
          </a:xfrm>
          <a:prstGeom prst="rect">
            <a:avLst/>
          </a:prstGeom>
          <a:ln>
            <a:noFill/>
          </a:ln>
        </p:spPr>
      </p:pic>
      <p:graphicFrame>
        <p:nvGraphicFramePr>
          <p:cNvPr id="78" name="Diagramme 77">
            <a:extLst>
              <a:ext uri="{FF2B5EF4-FFF2-40B4-BE49-F238E27FC236}">
                <a16:creationId xmlns:a16="http://schemas.microsoft.com/office/drawing/2014/main" id="{27478070-4FC9-5C40-6E97-B9250959EAAC}"/>
              </a:ext>
            </a:extLst>
          </p:cNvPr>
          <p:cNvGraphicFramePr/>
          <p:nvPr>
            <p:extLst>
              <p:ext uri="{D42A27DB-BD31-4B8C-83A1-F6EECF244321}">
                <p14:modId xmlns:p14="http://schemas.microsoft.com/office/powerpoint/2010/main" val="422600344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4802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6E333A88-BC34-65CC-AE74-023D29BFF40B}"/>
              </a:ext>
            </a:extLst>
          </p:cNvPr>
          <p:cNvSpPr>
            <a:spLocks noGrp="1"/>
          </p:cNvSpPr>
          <p:nvPr>
            <p:ph type="title"/>
          </p:nvPr>
        </p:nvSpPr>
        <p:spPr>
          <a:xfrm>
            <a:off x="479394" y="1070800"/>
            <a:ext cx="3939688" cy="5583126"/>
          </a:xfrm>
        </p:spPr>
        <p:txBody>
          <a:bodyPr>
            <a:normAutofit/>
          </a:bodyPr>
          <a:lstStyle/>
          <a:p>
            <a:pPr algn="ctr"/>
            <a:r>
              <a:rPr lang="fr-FR" dirty="0"/>
              <a:t>Messages clés de communication</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FFA53416-D939-B485-1EB4-CDFCA692A7FF}"/>
              </a:ext>
            </a:extLst>
          </p:cNvPr>
          <p:cNvGraphicFramePr>
            <a:graphicFrameLocks noGrp="1"/>
          </p:cNvGraphicFramePr>
          <p:nvPr>
            <p:ph idx="1"/>
            <p:extLst>
              <p:ext uri="{D42A27DB-BD31-4B8C-83A1-F6EECF244321}">
                <p14:modId xmlns:p14="http://schemas.microsoft.com/office/powerpoint/2010/main" val="179200828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7516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754FBDC-46E1-2062-09E4-C564E59E2D5F}"/>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5400" kern="1200" err="1">
                <a:latin typeface="+mj-lt"/>
                <a:ea typeface="+mj-ea"/>
                <a:cs typeface="+mj-cs"/>
              </a:rPr>
              <a:t>Exemple</a:t>
            </a:r>
            <a:r>
              <a:rPr lang="en-US" sz="5400" kern="1200">
                <a:latin typeface="+mj-lt"/>
                <a:ea typeface="+mj-ea"/>
                <a:cs typeface="+mj-cs"/>
              </a:rPr>
              <a:t> de publication</a:t>
            </a:r>
            <a:r>
              <a:rPr lang="en-US" sz="5400"/>
              <a:t> X </a:t>
            </a:r>
            <a:r>
              <a:rPr lang="en-US" sz="5400" i="1"/>
              <a:t>(Twitter)</a:t>
            </a:r>
            <a:endParaRPr lang="en-US" sz="5400" i="1" kern="1200">
              <a:latin typeface="+mj-lt"/>
              <a:ea typeface="+mj-ea"/>
              <a:cs typeface="+mj-cs"/>
            </a:endParaRPr>
          </a:p>
        </p:txBody>
      </p:sp>
      <p:pic>
        <p:nvPicPr>
          <p:cNvPr id="4" name="Espace réservé du contenu 3" descr="Une image contenant texte, Appareils électroniques, capture d’écran, Police&#10;&#10;Description générée automatiquement">
            <a:extLst>
              <a:ext uri="{FF2B5EF4-FFF2-40B4-BE49-F238E27FC236}">
                <a16:creationId xmlns:a16="http://schemas.microsoft.com/office/drawing/2014/main" id="{E398D2A6-6878-3A40-5BDE-916A95EEF723}"/>
              </a:ext>
            </a:extLst>
          </p:cNvPr>
          <p:cNvPicPr>
            <a:picLocks noChangeAspect="1"/>
          </p:cNvPicPr>
          <p:nvPr/>
        </p:nvPicPr>
        <p:blipFill rotWithShape="1">
          <a:blip r:embed="rId2"/>
          <a:srcRect r="2" b="1422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noir, obscurité&#10;&#10;Description générée automatiquement">
            <a:extLst>
              <a:ext uri="{FF2B5EF4-FFF2-40B4-BE49-F238E27FC236}">
                <a16:creationId xmlns:a16="http://schemas.microsoft.com/office/drawing/2014/main" id="{380A7A63-C883-4E74-2550-1EE1C343BF78}"/>
              </a:ext>
            </a:extLst>
          </p:cNvPr>
          <p:cNvPicPr>
            <a:picLocks noChangeAspect="1"/>
          </p:cNvPicPr>
          <p:nvPr/>
        </p:nvPicPr>
        <p:blipFill>
          <a:blip r:embed="rId3"/>
          <a:stretch>
            <a:fillRect/>
          </a:stretch>
        </p:blipFill>
        <p:spPr>
          <a:xfrm>
            <a:off x="6803571" y="3203053"/>
            <a:ext cx="2743200" cy="2803208"/>
          </a:xfrm>
          <a:prstGeom prst="rect">
            <a:avLst/>
          </a:prstGeom>
        </p:spPr>
      </p:pic>
    </p:spTree>
    <p:extLst>
      <p:ext uri="{BB962C8B-B14F-4D97-AF65-F5344CB8AC3E}">
        <p14:creationId xmlns:p14="http://schemas.microsoft.com/office/powerpoint/2010/main" val="99556207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1315</Words>
  <Application>Microsoft Macintosh PowerPoint</Application>
  <PresentationFormat>Grand écran</PresentationFormat>
  <Paragraphs>152</Paragraphs>
  <Slides>14</Slides>
  <Notes>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Arial,Sans-Serif</vt:lpstr>
      <vt:lpstr>Calibri</vt:lpstr>
      <vt:lpstr>Calibri Light</vt:lpstr>
      <vt:lpstr>Söhne</vt:lpstr>
      <vt:lpstr>Thème Office</vt:lpstr>
      <vt:lpstr>Présentation PowerPoint</vt:lpstr>
      <vt:lpstr>Présentation PowerPoint</vt:lpstr>
      <vt:lpstr>Présentation PowerPoint</vt:lpstr>
      <vt:lpstr>Présentation PowerPoint</vt:lpstr>
      <vt:lpstr>Présentation PowerPoint</vt:lpstr>
      <vt:lpstr>Objectifs de communication</vt:lpstr>
      <vt:lpstr>Planification des activités</vt:lpstr>
      <vt:lpstr>Messages clés de communication</vt:lpstr>
      <vt:lpstr>Exemple de publication X (Twitter)</vt:lpstr>
      <vt:lpstr>Exemple de communiqué de presse</vt:lpstr>
      <vt:lpstr>Canaux de communication</vt:lpstr>
      <vt:lpstr>Gestion des médias</vt:lpstr>
      <vt:lpstr>Plan de communication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Jong Hoa CHONG</dc:creator>
  <cp:lastModifiedBy>Jong Hoa CHONG</cp:lastModifiedBy>
  <cp:revision>2</cp:revision>
  <dcterms:created xsi:type="dcterms:W3CDTF">2023-09-20T08:38:46Z</dcterms:created>
  <dcterms:modified xsi:type="dcterms:W3CDTF">2023-09-20T13:16:23Z</dcterms:modified>
</cp:coreProperties>
</file>